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67" r:id="rId5"/>
    <p:sldId id="684" r:id="rId6"/>
    <p:sldId id="663" r:id="rId7"/>
    <p:sldId id="4021" r:id="rId8"/>
    <p:sldId id="272" r:id="rId9"/>
    <p:sldId id="4022" r:id="rId10"/>
    <p:sldId id="4023" r:id="rId11"/>
    <p:sldId id="4024" r:id="rId12"/>
    <p:sldId id="4025" r:id="rId13"/>
    <p:sldId id="4026" r:id="rId14"/>
    <p:sldId id="682" r:id="rId15"/>
  </p:sldIdLst>
  <p:sldSz cx="9144000" cy="5148263"/>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13">
          <p15:clr>
            <a:srgbClr val="A4A3A4"/>
          </p15:clr>
        </p15:guide>
        <p15:guide id="2" orient="horz" pos="1622">
          <p15:clr>
            <a:srgbClr val="A4A3A4"/>
          </p15:clr>
        </p15:guide>
        <p15:guide id="3" pos="359">
          <p15:clr>
            <a:srgbClr val="A4A3A4"/>
          </p15:clr>
        </p15:guide>
        <p15:guide id="4" pos="559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3399"/>
    <a:srgbClr val="004080"/>
    <a:srgbClr val="595959"/>
    <a:srgbClr val="808080"/>
    <a:srgbClr val="3E3E9F"/>
    <a:srgbClr val="6EA5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714"/>
  </p:normalViewPr>
  <p:slideViewPr>
    <p:cSldViewPr snapToGrid="0">
      <p:cViewPr varScale="1">
        <p:scale>
          <a:sx n="73" d="100"/>
          <a:sy n="73" d="100"/>
        </p:scale>
        <p:origin x="1008" y="40"/>
      </p:cViewPr>
      <p:guideLst>
        <p:guide orient="horz" pos="3113"/>
        <p:guide orient="horz" pos="1622"/>
        <p:guide pos="359"/>
        <p:guide pos="559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B185F-C781-439B-B1D0-DDB2EA7E21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CF47BD-3804-4EDF-B654-99A356F75552}">
      <dgm:prSet/>
      <dgm:spPr/>
      <dgm:t>
        <a:bodyPr/>
        <a:lstStyle/>
        <a:p>
          <a:r>
            <a:rPr lang="en-US" dirty="0">
              <a:latin typeface="Gill Sans MT" panose="020B0502020104020203" pitchFamily="34" charset="77"/>
            </a:rPr>
            <a:t>Who we are?</a:t>
          </a:r>
        </a:p>
      </dgm:t>
    </dgm:pt>
    <dgm:pt modelId="{C5E0FB76-5373-40F1-BB9C-03EC0663F394}" type="parTrans" cxnId="{8BD22661-A680-4527-8E02-59B88D13ACC7}">
      <dgm:prSet/>
      <dgm:spPr/>
      <dgm:t>
        <a:bodyPr/>
        <a:lstStyle/>
        <a:p>
          <a:endParaRPr lang="en-US">
            <a:latin typeface="Gill Sans MT" panose="020B0502020104020203" pitchFamily="34" charset="77"/>
          </a:endParaRPr>
        </a:p>
      </dgm:t>
    </dgm:pt>
    <dgm:pt modelId="{566F5200-321C-4DFB-9041-659F3492909F}" type="sibTrans" cxnId="{8BD22661-A680-4527-8E02-59B88D13ACC7}">
      <dgm:prSet/>
      <dgm:spPr/>
      <dgm:t>
        <a:bodyPr/>
        <a:lstStyle/>
        <a:p>
          <a:endParaRPr lang="en-US">
            <a:latin typeface="Gill Sans MT" panose="020B0502020104020203" pitchFamily="34" charset="77"/>
          </a:endParaRPr>
        </a:p>
      </dgm:t>
    </dgm:pt>
    <dgm:pt modelId="{9E0B9C7F-EDC0-45D3-8B75-65C4A4114C59}">
      <dgm:prSet/>
      <dgm:spPr/>
      <dgm:t>
        <a:bodyPr/>
        <a:lstStyle/>
        <a:p>
          <a:r>
            <a:rPr lang="en-US" b="0" dirty="0">
              <a:latin typeface="Gill Sans MT" panose="020B0502020104020203" pitchFamily="34" charset="77"/>
            </a:rPr>
            <a:t>Research related activities</a:t>
          </a:r>
          <a:endParaRPr lang="en-US" dirty="0">
            <a:latin typeface="Gill Sans MT" panose="020B0502020104020203" pitchFamily="34" charset="77"/>
          </a:endParaRPr>
        </a:p>
      </dgm:t>
    </dgm:pt>
    <dgm:pt modelId="{D5F58E4A-4A3E-44F9-8B88-916E521D765A}" type="parTrans" cxnId="{3F15AA4D-EB9E-4F9F-AE84-2E653158F46F}">
      <dgm:prSet/>
      <dgm:spPr/>
      <dgm:t>
        <a:bodyPr/>
        <a:lstStyle/>
        <a:p>
          <a:endParaRPr lang="en-US">
            <a:latin typeface="Gill Sans MT" panose="020B0502020104020203" pitchFamily="34" charset="77"/>
          </a:endParaRPr>
        </a:p>
      </dgm:t>
    </dgm:pt>
    <dgm:pt modelId="{D19CFFCD-B686-4C8E-97F2-2C34F3187CAC}" type="sibTrans" cxnId="{3F15AA4D-EB9E-4F9F-AE84-2E653158F46F}">
      <dgm:prSet/>
      <dgm:spPr/>
      <dgm:t>
        <a:bodyPr/>
        <a:lstStyle/>
        <a:p>
          <a:endParaRPr lang="en-US">
            <a:latin typeface="Gill Sans MT" panose="020B0502020104020203" pitchFamily="34" charset="77"/>
          </a:endParaRPr>
        </a:p>
      </dgm:t>
    </dgm:pt>
    <dgm:pt modelId="{E59094D6-C8CB-498F-8633-886D3224E462}">
      <dgm:prSet/>
      <dgm:spPr/>
      <dgm:t>
        <a:bodyPr/>
        <a:lstStyle/>
        <a:p>
          <a:r>
            <a:rPr lang="en-US" b="0" dirty="0">
              <a:latin typeface="Gill Sans MT" panose="020B0502020104020203" pitchFamily="34" charset="77"/>
            </a:rPr>
            <a:t>Expertise</a:t>
          </a:r>
          <a:endParaRPr lang="en-US" dirty="0">
            <a:latin typeface="Gill Sans MT" panose="020B0502020104020203" pitchFamily="34" charset="77"/>
          </a:endParaRPr>
        </a:p>
      </dgm:t>
    </dgm:pt>
    <dgm:pt modelId="{50404864-D3D3-4E4C-ADC0-2668BD5AB49C}" type="parTrans" cxnId="{3E186275-6C35-4D57-838A-9CEAC1BF30AC}">
      <dgm:prSet/>
      <dgm:spPr/>
      <dgm:t>
        <a:bodyPr/>
        <a:lstStyle/>
        <a:p>
          <a:endParaRPr lang="en-US">
            <a:latin typeface="Gill Sans MT" panose="020B0502020104020203" pitchFamily="34" charset="77"/>
          </a:endParaRPr>
        </a:p>
      </dgm:t>
    </dgm:pt>
    <dgm:pt modelId="{3AF1D1AE-2C91-4893-BCB1-A6A94F24F842}" type="sibTrans" cxnId="{3E186275-6C35-4D57-838A-9CEAC1BF30AC}">
      <dgm:prSet/>
      <dgm:spPr/>
      <dgm:t>
        <a:bodyPr/>
        <a:lstStyle/>
        <a:p>
          <a:endParaRPr lang="en-US">
            <a:latin typeface="Gill Sans MT" panose="020B0502020104020203" pitchFamily="34" charset="77"/>
          </a:endParaRPr>
        </a:p>
      </dgm:t>
    </dgm:pt>
    <dgm:pt modelId="{36DB16D0-5A51-4258-A25F-AF14B1D7A8F2}">
      <dgm:prSet/>
      <dgm:spPr/>
      <dgm:t>
        <a:bodyPr/>
        <a:lstStyle/>
        <a:p>
          <a:r>
            <a:rPr lang="en-US" b="0">
              <a:latin typeface="Gill Sans MT" panose="020B0502020104020203" pitchFamily="34" charset="77"/>
            </a:rPr>
            <a:t>Perspectives</a:t>
          </a:r>
          <a:endParaRPr lang="en-US">
            <a:latin typeface="Gill Sans MT" panose="020B0502020104020203" pitchFamily="34" charset="77"/>
          </a:endParaRPr>
        </a:p>
      </dgm:t>
    </dgm:pt>
    <dgm:pt modelId="{CD720EEE-102C-4A8A-92CC-B2A22E86E981}" type="parTrans" cxnId="{E9CE1EE5-FBC5-4450-AB62-571FB9DCBFBB}">
      <dgm:prSet/>
      <dgm:spPr/>
      <dgm:t>
        <a:bodyPr/>
        <a:lstStyle/>
        <a:p>
          <a:endParaRPr lang="en-US">
            <a:latin typeface="Gill Sans MT" panose="020B0502020104020203" pitchFamily="34" charset="77"/>
          </a:endParaRPr>
        </a:p>
      </dgm:t>
    </dgm:pt>
    <dgm:pt modelId="{14219111-8844-483C-81F6-1C70577E4EC3}" type="sibTrans" cxnId="{E9CE1EE5-FBC5-4450-AB62-571FB9DCBFBB}">
      <dgm:prSet/>
      <dgm:spPr/>
      <dgm:t>
        <a:bodyPr/>
        <a:lstStyle/>
        <a:p>
          <a:endParaRPr lang="en-US">
            <a:latin typeface="Gill Sans MT" panose="020B0502020104020203" pitchFamily="34" charset="77"/>
          </a:endParaRPr>
        </a:p>
      </dgm:t>
    </dgm:pt>
    <dgm:pt modelId="{CF194976-BF8E-F34A-87E1-1F49060C5E47}" type="pres">
      <dgm:prSet presAssocID="{FC1B185F-C781-439B-B1D0-DDB2EA7E216C}" presName="linear" presStyleCnt="0">
        <dgm:presLayoutVars>
          <dgm:dir/>
          <dgm:animLvl val="lvl"/>
          <dgm:resizeHandles val="exact"/>
        </dgm:presLayoutVars>
      </dgm:prSet>
      <dgm:spPr/>
      <dgm:t>
        <a:bodyPr/>
        <a:lstStyle/>
        <a:p>
          <a:endParaRPr lang="en-US"/>
        </a:p>
      </dgm:t>
    </dgm:pt>
    <dgm:pt modelId="{6F1A5B64-9844-7947-ABE9-72AADF7EC484}" type="pres">
      <dgm:prSet presAssocID="{5CCF47BD-3804-4EDF-B654-99A356F75552}" presName="parentLin" presStyleCnt="0"/>
      <dgm:spPr/>
    </dgm:pt>
    <dgm:pt modelId="{F6A77213-9F9F-C948-BCD7-27C534C5C876}" type="pres">
      <dgm:prSet presAssocID="{5CCF47BD-3804-4EDF-B654-99A356F75552}" presName="parentLeftMargin" presStyleLbl="node1" presStyleIdx="0" presStyleCnt="4"/>
      <dgm:spPr/>
      <dgm:t>
        <a:bodyPr/>
        <a:lstStyle/>
        <a:p>
          <a:endParaRPr lang="en-US"/>
        </a:p>
      </dgm:t>
    </dgm:pt>
    <dgm:pt modelId="{18408EDF-23D1-D146-A436-F58EC4BBF128}" type="pres">
      <dgm:prSet presAssocID="{5CCF47BD-3804-4EDF-B654-99A356F75552}" presName="parentText" presStyleLbl="node1" presStyleIdx="0" presStyleCnt="4">
        <dgm:presLayoutVars>
          <dgm:chMax val="0"/>
          <dgm:bulletEnabled val="1"/>
        </dgm:presLayoutVars>
      </dgm:prSet>
      <dgm:spPr/>
      <dgm:t>
        <a:bodyPr/>
        <a:lstStyle/>
        <a:p>
          <a:endParaRPr lang="en-US"/>
        </a:p>
      </dgm:t>
    </dgm:pt>
    <dgm:pt modelId="{8DCED1DB-B419-2C40-B4A9-3A4C303D5E5E}" type="pres">
      <dgm:prSet presAssocID="{5CCF47BD-3804-4EDF-B654-99A356F75552}" presName="negativeSpace" presStyleCnt="0"/>
      <dgm:spPr/>
    </dgm:pt>
    <dgm:pt modelId="{D9B51E7D-DEAA-9C46-B261-8516C5C1E5BD}" type="pres">
      <dgm:prSet presAssocID="{5CCF47BD-3804-4EDF-B654-99A356F75552}" presName="childText" presStyleLbl="conFgAcc1" presStyleIdx="0" presStyleCnt="4">
        <dgm:presLayoutVars>
          <dgm:bulletEnabled val="1"/>
        </dgm:presLayoutVars>
      </dgm:prSet>
      <dgm:spPr/>
    </dgm:pt>
    <dgm:pt modelId="{57BC6E9A-C247-E741-9056-325D210754DF}" type="pres">
      <dgm:prSet presAssocID="{566F5200-321C-4DFB-9041-659F3492909F}" presName="spaceBetweenRectangles" presStyleCnt="0"/>
      <dgm:spPr/>
    </dgm:pt>
    <dgm:pt modelId="{A452AC0D-8230-2743-A9AF-13C9A0591389}" type="pres">
      <dgm:prSet presAssocID="{9E0B9C7F-EDC0-45D3-8B75-65C4A4114C59}" presName="parentLin" presStyleCnt="0"/>
      <dgm:spPr/>
    </dgm:pt>
    <dgm:pt modelId="{CF8D583F-22F7-8C4F-9C0D-12512E16928F}" type="pres">
      <dgm:prSet presAssocID="{9E0B9C7F-EDC0-45D3-8B75-65C4A4114C59}" presName="parentLeftMargin" presStyleLbl="node1" presStyleIdx="0" presStyleCnt="4"/>
      <dgm:spPr/>
      <dgm:t>
        <a:bodyPr/>
        <a:lstStyle/>
        <a:p>
          <a:endParaRPr lang="en-US"/>
        </a:p>
      </dgm:t>
    </dgm:pt>
    <dgm:pt modelId="{E5D55244-0DA7-874E-A196-BC55FEDE2498}" type="pres">
      <dgm:prSet presAssocID="{9E0B9C7F-EDC0-45D3-8B75-65C4A4114C59}" presName="parentText" presStyleLbl="node1" presStyleIdx="1" presStyleCnt="4">
        <dgm:presLayoutVars>
          <dgm:chMax val="0"/>
          <dgm:bulletEnabled val="1"/>
        </dgm:presLayoutVars>
      </dgm:prSet>
      <dgm:spPr/>
      <dgm:t>
        <a:bodyPr/>
        <a:lstStyle/>
        <a:p>
          <a:endParaRPr lang="en-US"/>
        </a:p>
      </dgm:t>
    </dgm:pt>
    <dgm:pt modelId="{3F44EB57-9921-EA4F-980E-D37F9DB7C814}" type="pres">
      <dgm:prSet presAssocID="{9E0B9C7F-EDC0-45D3-8B75-65C4A4114C59}" presName="negativeSpace" presStyleCnt="0"/>
      <dgm:spPr/>
    </dgm:pt>
    <dgm:pt modelId="{9C8F011E-CD13-8248-BDB2-27C3472B1446}" type="pres">
      <dgm:prSet presAssocID="{9E0B9C7F-EDC0-45D3-8B75-65C4A4114C59}" presName="childText" presStyleLbl="conFgAcc1" presStyleIdx="1" presStyleCnt="4">
        <dgm:presLayoutVars>
          <dgm:bulletEnabled val="1"/>
        </dgm:presLayoutVars>
      </dgm:prSet>
      <dgm:spPr/>
    </dgm:pt>
    <dgm:pt modelId="{759620D7-A934-BE4A-964B-F9947256C9EB}" type="pres">
      <dgm:prSet presAssocID="{D19CFFCD-B686-4C8E-97F2-2C34F3187CAC}" presName="spaceBetweenRectangles" presStyleCnt="0"/>
      <dgm:spPr/>
    </dgm:pt>
    <dgm:pt modelId="{9733A409-6028-944C-A44D-37BC404DAF41}" type="pres">
      <dgm:prSet presAssocID="{E59094D6-C8CB-498F-8633-886D3224E462}" presName="parentLin" presStyleCnt="0"/>
      <dgm:spPr/>
    </dgm:pt>
    <dgm:pt modelId="{100B2E2F-AEB5-9F4D-A7A2-7B70BB5C6BAC}" type="pres">
      <dgm:prSet presAssocID="{E59094D6-C8CB-498F-8633-886D3224E462}" presName="parentLeftMargin" presStyleLbl="node1" presStyleIdx="1" presStyleCnt="4"/>
      <dgm:spPr/>
      <dgm:t>
        <a:bodyPr/>
        <a:lstStyle/>
        <a:p>
          <a:endParaRPr lang="en-US"/>
        </a:p>
      </dgm:t>
    </dgm:pt>
    <dgm:pt modelId="{5131EDB3-10CE-9340-ACFD-02A4E1D8C418}" type="pres">
      <dgm:prSet presAssocID="{E59094D6-C8CB-498F-8633-886D3224E462}" presName="parentText" presStyleLbl="node1" presStyleIdx="2" presStyleCnt="4">
        <dgm:presLayoutVars>
          <dgm:chMax val="0"/>
          <dgm:bulletEnabled val="1"/>
        </dgm:presLayoutVars>
      </dgm:prSet>
      <dgm:spPr/>
      <dgm:t>
        <a:bodyPr/>
        <a:lstStyle/>
        <a:p>
          <a:endParaRPr lang="en-US"/>
        </a:p>
      </dgm:t>
    </dgm:pt>
    <dgm:pt modelId="{3E861E65-C1B5-3440-94C5-244AEA76E2D4}" type="pres">
      <dgm:prSet presAssocID="{E59094D6-C8CB-498F-8633-886D3224E462}" presName="negativeSpace" presStyleCnt="0"/>
      <dgm:spPr/>
    </dgm:pt>
    <dgm:pt modelId="{082D3732-CA99-844B-B81C-0F360782569C}" type="pres">
      <dgm:prSet presAssocID="{E59094D6-C8CB-498F-8633-886D3224E462}" presName="childText" presStyleLbl="conFgAcc1" presStyleIdx="2" presStyleCnt="4">
        <dgm:presLayoutVars>
          <dgm:bulletEnabled val="1"/>
        </dgm:presLayoutVars>
      </dgm:prSet>
      <dgm:spPr/>
    </dgm:pt>
    <dgm:pt modelId="{C999980F-A8BA-2E44-9881-C37902B95BE5}" type="pres">
      <dgm:prSet presAssocID="{3AF1D1AE-2C91-4893-BCB1-A6A94F24F842}" presName="spaceBetweenRectangles" presStyleCnt="0"/>
      <dgm:spPr/>
    </dgm:pt>
    <dgm:pt modelId="{2FF6D029-EFCF-644D-892B-7BEB52E17A85}" type="pres">
      <dgm:prSet presAssocID="{36DB16D0-5A51-4258-A25F-AF14B1D7A8F2}" presName="parentLin" presStyleCnt="0"/>
      <dgm:spPr/>
    </dgm:pt>
    <dgm:pt modelId="{2716CBED-CEF3-B440-AD3D-C56DC21BB543}" type="pres">
      <dgm:prSet presAssocID="{36DB16D0-5A51-4258-A25F-AF14B1D7A8F2}" presName="parentLeftMargin" presStyleLbl="node1" presStyleIdx="2" presStyleCnt="4"/>
      <dgm:spPr/>
      <dgm:t>
        <a:bodyPr/>
        <a:lstStyle/>
        <a:p>
          <a:endParaRPr lang="en-US"/>
        </a:p>
      </dgm:t>
    </dgm:pt>
    <dgm:pt modelId="{F24EAC7C-8414-8E4B-A044-DB9E721B9583}" type="pres">
      <dgm:prSet presAssocID="{36DB16D0-5A51-4258-A25F-AF14B1D7A8F2}" presName="parentText" presStyleLbl="node1" presStyleIdx="3" presStyleCnt="4">
        <dgm:presLayoutVars>
          <dgm:chMax val="0"/>
          <dgm:bulletEnabled val="1"/>
        </dgm:presLayoutVars>
      </dgm:prSet>
      <dgm:spPr/>
      <dgm:t>
        <a:bodyPr/>
        <a:lstStyle/>
        <a:p>
          <a:endParaRPr lang="en-US"/>
        </a:p>
      </dgm:t>
    </dgm:pt>
    <dgm:pt modelId="{9009EF5F-727C-E043-8D4D-52AF0FD4E662}" type="pres">
      <dgm:prSet presAssocID="{36DB16D0-5A51-4258-A25F-AF14B1D7A8F2}" presName="negativeSpace" presStyleCnt="0"/>
      <dgm:spPr/>
    </dgm:pt>
    <dgm:pt modelId="{3916D782-274C-0B47-A428-C135AC83054F}" type="pres">
      <dgm:prSet presAssocID="{36DB16D0-5A51-4258-A25F-AF14B1D7A8F2}" presName="childText" presStyleLbl="conFgAcc1" presStyleIdx="3" presStyleCnt="4">
        <dgm:presLayoutVars>
          <dgm:bulletEnabled val="1"/>
        </dgm:presLayoutVars>
      </dgm:prSet>
      <dgm:spPr/>
    </dgm:pt>
  </dgm:ptLst>
  <dgm:cxnLst>
    <dgm:cxn modelId="{743C6751-AD69-8543-9A39-5941CE864A7C}" type="presOf" srcId="{E59094D6-C8CB-498F-8633-886D3224E462}" destId="{5131EDB3-10CE-9340-ACFD-02A4E1D8C418}" srcOrd="1" destOrd="0" presId="urn:microsoft.com/office/officeart/2005/8/layout/list1"/>
    <dgm:cxn modelId="{3F15AA4D-EB9E-4F9F-AE84-2E653158F46F}" srcId="{FC1B185F-C781-439B-B1D0-DDB2EA7E216C}" destId="{9E0B9C7F-EDC0-45D3-8B75-65C4A4114C59}" srcOrd="1" destOrd="0" parTransId="{D5F58E4A-4A3E-44F9-8B88-916E521D765A}" sibTransId="{D19CFFCD-B686-4C8E-97F2-2C34F3187CAC}"/>
    <dgm:cxn modelId="{8BD22661-A680-4527-8E02-59B88D13ACC7}" srcId="{FC1B185F-C781-439B-B1D0-DDB2EA7E216C}" destId="{5CCF47BD-3804-4EDF-B654-99A356F75552}" srcOrd="0" destOrd="0" parTransId="{C5E0FB76-5373-40F1-BB9C-03EC0663F394}" sibTransId="{566F5200-321C-4DFB-9041-659F3492909F}"/>
    <dgm:cxn modelId="{C4E76321-3C64-0643-989F-C520821930C3}" type="presOf" srcId="{9E0B9C7F-EDC0-45D3-8B75-65C4A4114C59}" destId="{CF8D583F-22F7-8C4F-9C0D-12512E16928F}" srcOrd="0" destOrd="0" presId="urn:microsoft.com/office/officeart/2005/8/layout/list1"/>
    <dgm:cxn modelId="{62523916-646B-2446-A3E2-669E4957B35A}" type="presOf" srcId="{E59094D6-C8CB-498F-8633-886D3224E462}" destId="{100B2E2F-AEB5-9F4D-A7A2-7B70BB5C6BAC}" srcOrd="0" destOrd="0" presId="urn:microsoft.com/office/officeart/2005/8/layout/list1"/>
    <dgm:cxn modelId="{FA555728-D136-1B49-9B62-3A627FBF8484}" type="presOf" srcId="{9E0B9C7F-EDC0-45D3-8B75-65C4A4114C59}" destId="{E5D55244-0DA7-874E-A196-BC55FEDE2498}" srcOrd="1" destOrd="0" presId="urn:microsoft.com/office/officeart/2005/8/layout/list1"/>
    <dgm:cxn modelId="{6F8A555D-FDAC-1345-AAE5-2A95490E0919}" type="presOf" srcId="{36DB16D0-5A51-4258-A25F-AF14B1D7A8F2}" destId="{F24EAC7C-8414-8E4B-A044-DB9E721B9583}" srcOrd="1" destOrd="0" presId="urn:microsoft.com/office/officeart/2005/8/layout/list1"/>
    <dgm:cxn modelId="{ACE66F0F-DDED-3E46-88B3-F8A87EC208A0}" type="presOf" srcId="{FC1B185F-C781-439B-B1D0-DDB2EA7E216C}" destId="{CF194976-BF8E-F34A-87E1-1F49060C5E47}" srcOrd="0" destOrd="0" presId="urn:microsoft.com/office/officeart/2005/8/layout/list1"/>
    <dgm:cxn modelId="{BFF0A6F1-E892-BD45-9EBD-EAC1DEE9A43D}" type="presOf" srcId="{36DB16D0-5A51-4258-A25F-AF14B1D7A8F2}" destId="{2716CBED-CEF3-B440-AD3D-C56DC21BB543}" srcOrd="0" destOrd="0" presId="urn:microsoft.com/office/officeart/2005/8/layout/list1"/>
    <dgm:cxn modelId="{E9CE1EE5-FBC5-4450-AB62-571FB9DCBFBB}" srcId="{FC1B185F-C781-439B-B1D0-DDB2EA7E216C}" destId="{36DB16D0-5A51-4258-A25F-AF14B1D7A8F2}" srcOrd="3" destOrd="0" parTransId="{CD720EEE-102C-4A8A-92CC-B2A22E86E981}" sibTransId="{14219111-8844-483C-81F6-1C70577E4EC3}"/>
    <dgm:cxn modelId="{3E186275-6C35-4D57-838A-9CEAC1BF30AC}" srcId="{FC1B185F-C781-439B-B1D0-DDB2EA7E216C}" destId="{E59094D6-C8CB-498F-8633-886D3224E462}" srcOrd="2" destOrd="0" parTransId="{50404864-D3D3-4E4C-ADC0-2668BD5AB49C}" sibTransId="{3AF1D1AE-2C91-4893-BCB1-A6A94F24F842}"/>
    <dgm:cxn modelId="{97E0D9E2-58EC-7C49-98C7-C4A83E54F9D1}" type="presOf" srcId="{5CCF47BD-3804-4EDF-B654-99A356F75552}" destId="{F6A77213-9F9F-C948-BCD7-27C534C5C876}" srcOrd="0" destOrd="0" presId="urn:microsoft.com/office/officeart/2005/8/layout/list1"/>
    <dgm:cxn modelId="{8830FA3E-068A-D248-9E9B-732603B71E46}" type="presOf" srcId="{5CCF47BD-3804-4EDF-B654-99A356F75552}" destId="{18408EDF-23D1-D146-A436-F58EC4BBF128}" srcOrd="1" destOrd="0" presId="urn:microsoft.com/office/officeart/2005/8/layout/list1"/>
    <dgm:cxn modelId="{7F90B27A-80C2-1F4C-863C-6A391055CD9F}" type="presParOf" srcId="{CF194976-BF8E-F34A-87E1-1F49060C5E47}" destId="{6F1A5B64-9844-7947-ABE9-72AADF7EC484}" srcOrd="0" destOrd="0" presId="urn:microsoft.com/office/officeart/2005/8/layout/list1"/>
    <dgm:cxn modelId="{E685E11C-D797-0F4E-A763-288943928B33}" type="presParOf" srcId="{6F1A5B64-9844-7947-ABE9-72AADF7EC484}" destId="{F6A77213-9F9F-C948-BCD7-27C534C5C876}" srcOrd="0" destOrd="0" presId="urn:microsoft.com/office/officeart/2005/8/layout/list1"/>
    <dgm:cxn modelId="{C88D68E0-C26F-5849-87B1-D81FCFB24B7B}" type="presParOf" srcId="{6F1A5B64-9844-7947-ABE9-72AADF7EC484}" destId="{18408EDF-23D1-D146-A436-F58EC4BBF128}" srcOrd="1" destOrd="0" presId="urn:microsoft.com/office/officeart/2005/8/layout/list1"/>
    <dgm:cxn modelId="{BDFF2254-56BE-9D4B-95CC-1B0B07B87E6B}" type="presParOf" srcId="{CF194976-BF8E-F34A-87E1-1F49060C5E47}" destId="{8DCED1DB-B419-2C40-B4A9-3A4C303D5E5E}" srcOrd="1" destOrd="0" presId="urn:microsoft.com/office/officeart/2005/8/layout/list1"/>
    <dgm:cxn modelId="{F444D4D5-5070-2D4C-8646-09B132CD8453}" type="presParOf" srcId="{CF194976-BF8E-F34A-87E1-1F49060C5E47}" destId="{D9B51E7D-DEAA-9C46-B261-8516C5C1E5BD}" srcOrd="2" destOrd="0" presId="urn:microsoft.com/office/officeart/2005/8/layout/list1"/>
    <dgm:cxn modelId="{3FB12618-9EA8-3349-B050-1665783E44AE}" type="presParOf" srcId="{CF194976-BF8E-F34A-87E1-1F49060C5E47}" destId="{57BC6E9A-C247-E741-9056-325D210754DF}" srcOrd="3" destOrd="0" presId="urn:microsoft.com/office/officeart/2005/8/layout/list1"/>
    <dgm:cxn modelId="{B6A3D8C8-1F04-8A48-91D9-4CB07F5BE00E}" type="presParOf" srcId="{CF194976-BF8E-F34A-87E1-1F49060C5E47}" destId="{A452AC0D-8230-2743-A9AF-13C9A0591389}" srcOrd="4" destOrd="0" presId="urn:microsoft.com/office/officeart/2005/8/layout/list1"/>
    <dgm:cxn modelId="{473D43FF-D15A-424E-B45F-4C54F7645C75}" type="presParOf" srcId="{A452AC0D-8230-2743-A9AF-13C9A0591389}" destId="{CF8D583F-22F7-8C4F-9C0D-12512E16928F}" srcOrd="0" destOrd="0" presId="urn:microsoft.com/office/officeart/2005/8/layout/list1"/>
    <dgm:cxn modelId="{E1D40453-7C2A-9948-98D0-28DE65AE8DF3}" type="presParOf" srcId="{A452AC0D-8230-2743-A9AF-13C9A0591389}" destId="{E5D55244-0DA7-874E-A196-BC55FEDE2498}" srcOrd="1" destOrd="0" presId="urn:microsoft.com/office/officeart/2005/8/layout/list1"/>
    <dgm:cxn modelId="{E19D9B21-F1D0-5344-9C00-9D4C4CB8EDB4}" type="presParOf" srcId="{CF194976-BF8E-F34A-87E1-1F49060C5E47}" destId="{3F44EB57-9921-EA4F-980E-D37F9DB7C814}" srcOrd="5" destOrd="0" presId="urn:microsoft.com/office/officeart/2005/8/layout/list1"/>
    <dgm:cxn modelId="{317D3FA4-CA8D-3843-BF92-8CBECF30053F}" type="presParOf" srcId="{CF194976-BF8E-F34A-87E1-1F49060C5E47}" destId="{9C8F011E-CD13-8248-BDB2-27C3472B1446}" srcOrd="6" destOrd="0" presId="urn:microsoft.com/office/officeart/2005/8/layout/list1"/>
    <dgm:cxn modelId="{06442C80-CB2E-9B46-B68B-4E6CF311A40A}" type="presParOf" srcId="{CF194976-BF8E-F34A-87E1-1F49060C5E47}" destId="{759620D7-A934-BE4A-964B-F9947256C9EB}" srcOrd="7" destOrd="0" presId="urn:microsoft.com/office/officeart/2005/8/layout/list1"/>
    <dgm:cxn modelId="{D58962AD-FB7B-C94C-B339-915D221A0046}" type="presParOf" srcId="{CF194976-BF8E-F34A-87E1-1F49060C5E47}" destId="{9733A409-6028-944C-A44D-37BC404DAF41}" srcOrd="8" destOrd="0" presId="urn:microsoft.com/office/officeart/2005/8/layout/list1"/>
    <dgm:cxn modelId="{48F3B360-5049-724A-9ADD-1FFA3849F7BC}" type="presParOf" srcId="{9733A409-6028-944C-A44D-37BC404DAF41}" destId="{100B2E2F-AEB5-9F4D-A7A2-7B70BB5C6BAC}" srcOrd="0" destOrd="0" presId="urn:microsoft.com/office/officeart/2005/8/layout/list1"/>
    <dgm:cxn modelId="{65580CEB-6D78-7E41-AEC2-EB8AF5F2C1D8}" type="presParOf" srcId="{9733A409-6028-944C-A44D-37BC404DAF41}" destId="{5131EDB3-10CE-9340-ACFD-02A4E1D8C418}" srcOrd="1" destOrd="0" presId="urn:microsoft.com/office/officeart/2005/8/layout/list1"/>
    <dgm:cxn modelId="{3B09611B-4DA4-D24A-B48A-6C13FCDB8F89}" type="presParOf" srcId="{CF194976-BF8E-F34A-87E1-1F49060C5E47}" destId="{3E861E65-C1B5-3440-94C5-244AEA76E2D4}" srcOrd="9" destOrd="0" presId="urn:microsoft.com/office/officeart/2005/8/layout/list1"/>
    <dgm:cxn modelId="{C91D8F76-A2EB-E64F-BE36-BD2403CC82F7}" type="presParOf" srcId="{CF194976-BF8E-F34A-87E1-1F49060C5E47}" destId="{082D3732-CA99-844B-B81C-0F360782569C}" srcOrd="10" destOrd="0" presId="urn:microsoft.com/office/officeart/2005/8/layout/list1"/>
    <dgm:cxn modelId="{921C55C0-E0EF-8C43-B6E9-6B7DEE138FF9}" type="presParOf" srcId="{CF194976-BF8E-F34A-87E1-1F49060C5E47}" destId="{C999980F-A8BA-2E44-9881-C37902B95BE5}" srcOrd="11" destOrd="0" presId="urn:microsoft.com/office/officeart/2005/8/layout/list1"/>
    <dgm:cxn modelId="{5A410F01-862A-814A-AF55-A3375B23E5DF}" type="presParOf" srcId="{CF194976-BF8E-F34A-87E1-1F49060C5E47}" destId="{2FF6D029-EFCF-644D-892B-7BEB52E17A85}" srcOrd="12" destOrd="0" presId="urn:microsoft.com/office/officeart/2005/8/layout/list1"/>
    <dgm:cxn modelId="{0AE2F8C8-0C72-6147-8D24-DE55C7700C8B}" type="presParOf" srcId="{2FF6D029-EFCF-644D-892B-7BEB52E17A85}" destId="{2716CBED-CEF3-B440-AD3D-C56DC21BB543}" srcOrd="0" destOrd="0" presId="urn:microsoft.com/office/officeart/2005/8/layout/list1"/>
    <dgm:cxn modelId="{F0D1F4CE-A9FD-F344-AE6B-BA31AD08E806}" type="presParOf" srcId="{2FF6D029-EFCF-644D-892B-7BEB52E17A85}" destId="{F24EAC7C-8414-8E4B-A044-DB9E721B9583}" srcOrd="1" destOrd="0" presId="urn:microsoft.com/office/officeart/2005/8/layout/list1"/>
    <dgm:cxn modelId="{63EE9027-D1C4-4E4C-A7DC-76896B96CA32}" type="presParOf" srcId="{CF194976-BF8E-F34A-87E1-1F49060C5E47}" destId="{9009EF5F-727C-E043-8D4D-52AF0FD4E662}" srcOrd="13" destOrd="0" presId="urn:microsoft.com/office/officeart/2005/8/layout/list1"/>
    <dgm:cxn modelId="{1F89DE33-CD31-6047-83EB-F2414C947D1C}" type="presParOf" srcId="{CF194976-BF8E-F34A-87E1-1F49060C5E47}" destId="{3916D782-274C-0B47-A428-C135AC83054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34EF172-511B-4B4B-9357-22CE6CDAB527}" type="datetimeFigureOut">
              <a:rPr lang="fr-FR" altLang="fr-FR"/>
              <a:pPr>
                <a:defRPr/>
              </a:pPr>
              <a:t>21/05/2023</a:t>
            </a:fld>
            <a:endParaRPr lang="fr-FR" alt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B7A977A-56D7-4E84-B74E-E3A74BB482A4}" type="slidenum">
              <a:rPr lang="fr-FR" altLang="fr-FR"/>
              <a:pPr>
                <a:defRPr/>
              </a:pPr>
              <a:t>‹#›</a:t>
            </a:fld>
            <a:endParaRPr lang="fr-FR" altLang="fr-FR"/>
          </a:p>
        </p:txBody>
      </p:sp>
    </p:spTree>
    <p:extLst>
      <p:ext uri="{BB962C8B-B14F-4D97-AF65-F5344CB8AC3E}">
        <p14:creationId xmlns:p14="http://schemas.microsoft.com/office/powerpoint/2010/main" val="2216431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375C12D-911F-4A02-AFFF-6058E7CE9AD7}" type="datetimeFigureOut">
              <a:rPr lang="fr-FR" altLang="fr-FR"/>
              <a:pPr>
                <a:defRPr/>
              </a:pPr>
              <a:t>21/05/2023</a:t>
            </a:fld>
            <a:endParaRPr lang="fr-FR" altLang="fr-FR"/>
          </a:p>
        </p:txBody>
      </p:sp>
      <p:sp>
        <p:nvSpPr>
          <p:cNvPr id="4" name="Espace réservé de l'image des diapositives 3"/>
          <p:cNvSpPr>
            <a:spLocks noGrp="1" noRot="1" noChangeAspect="1"/>
          </p:cNvSpPr>
          <p:nvPr>
            <p:ph type="sldImg" idx="2"/>
          </p:nvPr>
        </p:nvSpPr>
        <p:spPr>
          <a:xfrm>
            <a:off x="93663" y="744538"/>
            <a:ext cx="6610350"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41E7435-B530-4A69-BC1B-CBC23310EEEC}" type="slidenum">
              <a:rPr lang="fr-FR" altLang="fr-FR"/>
              <a:pPr>
                <a:defRPr/>
              </a:pPr>
              <a:t>‹#›</a:t>
            </a:fld>
            <a:endParaRPr lang="fr-FR" altLang="fr-FR"/>
          </a:p>
        </p:txBody>
      </p:sp>
    </p:spTree>
    <p:extLst>
      <p:ext uri="{BB962C8B-B14F-4D97-AF65-F5344CB8AC3E}">
        <p14:creationId xmlns:p14="http://schemas.microsoft.com/office/powerpoint/2010/main" val="21042269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image des diapositives 1">
            <a:extLst>
              <a:ext uri="{FF2B5EF4-FFF2-40B4-BE49-F238E27FC236}">
                <a16:creationId xmlns:a16="http://schemas.microsoft.com/office/drawing/2014/main" xmlns="" id="{2864890F-6FB7-2547-8966-734953554A99}"/>
              </a:ext>
            </a:extLst>
          </p:cNvPr>
          <p:cNvSpPr>
            <a:spLocks noGrp="1" noRot="1" noChangeAspect="1" noChangeArrowheads="1" noTextEdit="1"/>
          </p:cNvSpPr>
          <p:nvPr>
            <p:ph type="sldImg"/>
          </p:nvPr>
        </p:nvSpPr>
        <p:spPr>
          <a:ln/>
        </p:spPr>
      </p:sp>
      <p:sp>
        <p:nvSpPr>
          <p:cNvPr id="177155" name="Espace réservé des commentaires 2">
            <a:extLst>
              <a:ext uri="{FF2B5EF4-FFF2-40B4-BE49-F238E27FC236}">
                <a16:creationId xmlns:a16="http://schemas.microsoft.com/office/drawing/2014/main" xmlns="" id="{A1D4E9D5-3EB3-5147-8302-F56ADDFD4CD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ltLang="fr-FR">
              <a:latin typeface="Times New Roman" panose="02020603050405020304" pitchFamily="18" charset="0"/>
              <a:cs typeface="Times New Roman" panose="02020603050405020304" pitchFamily="18" charset="0"/>
            </a:endParaRPr>
          </a:p>
        </p:txBody>
      </p:sp>
      <p:sp>
        <p:nvSpPr>
          <p:cNvPr id="177156" name="Espace réservé du numéro de diapositive 3">
            <a:extLst>
              <a:ext uri="{FF2B5EF4-FFF2-40B4-BE49-F238E27FC236}">
                <a16:creationId xmlns:a16="http://schemas.microsoft.com/office/drawing/2014/main" xmlns="" id="{196676E9-3CA8-8346-81BD-E3AA1E800353}"/>
              </a:ext>
            </a:extLst>
          </p:cNvPr>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3D68A41-2D5C-F740-9CAC-5F4D54E1C81F}" type="slidenum">
              <a:rPr lang="fr-FR" altLang="fr-FR">
                <a:solidFill>
                  <a:srgbClr val="000000"/>
                </a:solidFill>
                <a:ea typeface="ＭＳ Ｐゴシック" panose="020B0600070205080204" pitchFamily="34" charset="-128"/>
              </a:rPr>
              <a:pPr>
                <a:spcBef>
                  <a:spcPct val="0"/>
                </a:spcBef>
              </a:pPr>
              <a:t>4</a:t>
            </a:fld>
            <a:endParaRPr lang="fr-FR" altLang="fr-FR">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6682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Rodolphe </a:t>
            </a:r>
            <a:r>
              <a:rPr lang="en-US" dirty="0" err="1"/>
              <a:t>Mérieux</a:t>
            </a:r>
            <a:r>
              <a:rPr lang="en-US" dirty="0"/>
              <a:t> Laboratory of UHS was first inaugurated in 2005 and re-inaugurated after the renovation in 2017. </a:t>
            </a:r>
          </a:p>
          <a:p>
            <a:endParaRPr lang="en-US" dirty="0"/>
          </a:p>
        </p:txBody>
      </p:sp>
      <p:sp>
        <p:nvSpPr>
          <p:cNvPr id="4" name="Slide Number Placeholder 3"/>
          <p:cNvSpPr>
            <a:spLocks noGrp="1"/>
          </p:cNvSpPr>
          <p:nvPr>
            <p:ph type="sldNum" sz="quarter" idx="5"/>
          </p:nvPr>
        </p:nvSpPr>
        <p:spPr/>
        <p:txBody>
          <a:bodyPr/>
          <a:lstStyle/>
          <a:p>
            <a:pPr>
              <a:defRPr/>
            </a:pPr>
            <a:fld id="{841E7435-B530-4A69-BC1B-CBC23310EEEC}" type="slidenum">
              <a:rPr lang="fr-FR" altLang="fr-FR" smtClean="0"/>
              <a:pPr>
                <a:defRPr/>
              </a:pPr>
              <a:t>7</a:t>
            </a:fld>
            <a:endParaRPr lang="fr-FR" altLang="fr-FR"/>
          </a:p>
        </p:txBody>
      </p:sp>
    </p:spTree>
    <p:extLst>
      <p:ext uri="{BB962C8B-B14F-4D97-AF65-F5344CB8AC3E}">
        <p14:creationId xmlns:p14="http://schemas.microsoft.com/office/powerpoint/2010/main" val="38140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creation of this lab, we handled more than 20 projects with our national and international partners.</a:t>
            </a:r>
          </a:p>
          <a:p>
            <a:r>
              <a:rPr lang="en-US" dirty="0"/>
              <a:t>For research activities from 2020 - 2021,  there are 7 on going projects:</a:t>
            </a:r>
          </a:p>
          <a:p>
            <a:endParaRPr lang="en-US" dirty="0"/>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2683828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spTree>
      <p:nvGrpSpPr>
        <p:cNvPr id="1" name=""/>
        <p:cNvGrpSpPr/>
        <p:nvPr/>
      </p:nvGrpSpPr>
      <p:grpSpPr>
        <a:xfrm>
          <a:off x="0" y="0"/>
          <a:ext cx="0" cy="0"/>
          <a:chOff x="0" y="0"/>
          <a:chExt cx="0" cy="0"/>
        </a:xfrm>
      </p:grpSpPr>
      <p:pic>
        <p:nvPicPr>
          <p:cNvPr id="4" name="Image 4" descr="FM_COUV_16x9.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texte 9"/>
          <p:cNvSpPr>
            <a:spLocks noGrp="1"/>
          </p:cNvSpPr>
          <p:nvPr>
            <p:ph type="body" sz="quarter" idx="11"/>
          </p:nvPr>
        </p:nvSpPr>
        <p:spPr>
          <a:xfrm>
            <a:off x="457200" y="9161"/>
            <a:ext cx="8418513" cy="1702195"/>
          </a:xfrm>
          <a:prstGeom prst="rect">
            <a:avLst/>
          </a:prstGeom>
        </p:spPr>
        <p:txBody>
          <a:bodyPr lIns="108000" rIns="108000" anchor="b"/>
          <a:lstStyle>
            <a:lvl1pPr marL="0" indent="0">
              <a:lnSpc>
                <a:spcPts val="3400"/>
              </a:lnSpc>
              <a:buFontTx/>
              <a:buNone/>
              <a:defRPr sz="3200" b="1" i="0" cap="none" baseline="0">
                <a:solidFill>
                  <a:srgbClr val="000090"/>
                </a:solidFill>
                <a:latin typeface="Arial"/>
              </a:defRPr>
            </a:lvl1pPr>
          </a:lstStyle>
          <a:p>
            <a:pPr lvl="0"/>
            <a:r>
              <a:rPr lang="fr-FR"/>
              <a:t>Modifier les styles du texte du masque</a:t>
            </a:r>
          </a:p>
        </p:txBody>
      </p:sp>
      <p:sp>
        <p:nvSpPr>
          <p:cNvPr id="8" name="Espace réservé du contenu 2"/>
          <p:cNvSpPr>
            <a:spLocks noGrp="1"/>
          </p:cNvSpPr>
          <p:nvPr>
            <p:ph idx="1"/>
          </p:nvPr>
        </p:nvSpPr>
        <p:spPr>
          <a:xfrm>
            <a:off x="457199" y="1937691"/>
            <a:ext cx="8418513" cy="1721322"/>
          </a:xfrm>
          <a:prstGeom prst="rect">
            <a:avLst/>
          </a:prstGeom>
        </p:spPr>
        <p:txBody>
          <a:bodyPr lIns="144000"/>
          <a:lstStyle>
            <a:lvl1pPr marL="0" indent="0" algn="l">
              <a:lnSpc>
                <a:spcPts val="2600"/>
              </a:lnSpc>
              <a:buFontTx/>
              <a:buNone/>
              <a:defRPr sz="2400">
                <a:solidFill>
                  <a:srgbClr val="000090"/>
                </a:solidFill>
                <a:latin typeface="+mn-lt"/>
              </a:defRPr>
            </a:lvl1pPr>
          </a:lstStyle>
          <a:p>
            <a:pPr lvl="0"/>
            <a:r>
              <a:rPr lang="fr-FR"/>
              <a:t>Modifier les styles du texte du masque</a:t>
            </a:r>
          </a:p>
        </p:txBody>
      </p:sp>
    </p:spTree>
    <p:extLst>
      <p:ext uri="{BB962C8B-B14F-4D97-AF65-F5344CB8AC3E}">
        <p14:creationId xmlns:p14="http://schemas.microsoft.com/office/powerpoint/2010/main" val="282262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D3F5F47-8E96-404F-9D2F-52C96B522098}"/>
              </a:ext>
            </a:extLst>
          </p:cNvPr>
          <p:cNvSpPr/>
          <p:nvPr userDrawn="1"/>
        </p:nvSpPr>
        <p:spPr>
          <a:xfrm>
            <a:off x="1" y="4389133"/>
            <a:ext cx="9155113" cy="75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endParaRPr lang="en-US" altLang="en-US" sz="1802">
              <a:solidFill>
                <a:srgbClr val="FFFFFF"/>
              </a:solidFill>
            </a:endParaRPr>
          </a:p>
        </p:txBody>
      </p:sp>
      <p:grpSp>
        <p:nvGrpSpPr>
          <p:cNvPr id="5" name="Groupe 8">
            <a:extLst>
              <a:ext uri="{FF2B5EF4-FFF2-40B4-BE49-F238E27FC236}">
                <a16:creationId xmlns:a16="http://schemas.microsoft.com/office/drawing/2014/main" xmlns="" id="{354586C5-2F5A-664D-93D1-BBAF0BEFAA64}"/>
              </a:ext>
            </a:extLst>
          </p:cNvPr>
          <p:cNvGrpSpPr>
            <a:grpSpLocks/>
          </p:cNvGrpSpPr>
          <p:nvPr userDrawn="1"/>
        </p:nvGrpSpPr>
        <p:grpSpPr bwMode="auto">
          <a:xfrm>
            <a:off x="0" y="4442761"/>
            <a:ext cx="9069388" cy="664984"/>
            <a:chOff x="0" y="5917660"/>
            <a:chExt cx="9069442" cy="885968"/>
          </a:xfrm>
        </p:grpSpPr>
        <p:pic>
          <p:nvPicPr>
            <p:cNvPr id="6" name="Image 9">
              <a:extLst>
                <a:ext uri="{FF2B5EF4-FFF2-40B4-BE49-F238E27FC236}">
                  <a16:creationId xmlns:a16="http://schemas.microsoft.com/office/drawing/2014/main" xmlns="" id="{E815CD9F-2645-9C46-B239-CE1F00DD68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9363" y="6619408"/>
              <a:ext cx="121602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0">
              <a:extLst>
                <a:ext uri="{FF2B5EF4-FFF2-40B4-BE49-F238E27FC236}">
                  <a16:creationId xmlns:a16="http://schemas.microsoft.com/office/drawing/2014/main" xmlns="" id="{EC72C154-873A-B740-B60B-3AF32E1551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07666" y="5949280"/>
              <a:ext cx="7207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1">
              <a:extLst>
                <a:ext uri="{FF2B5EF4-FFF2-40B4-BE49-F238E27FC236}">
                  <a16:creationId xmlns:a16="http://schemas.microsoft.com/office/drawing/2014/main" xmlns="" id="{C6875B95-4DAB-9C47-8A6B-928BE38CE2E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7042" y="6643290"/>
              <a:ext cx="14224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e 12">
              <a:extLst>
                <a:ext uri="{FF2B5EF4-FFF2-40B4-BE49-F238E27FC236}">
                  <a16:creationId xmlns:a16="http://schemas.microsoft.com/office/drawing/2014/main" xmlns="" id="{D10DE816-932A-6049-AE11-AC9C1938A754}"/>
                </a:ext>
              </a:extLst>
            </p:cNvPr>
            <p:cNvGrpSpPr>
              <a:grpSpLocks/>
            </p:cNvGrpSpPr>
            <p:nvPr userDrawn="1"/>
          </p:nvGrpSpPr>
          <p:grpSpPr bwMode="auto">
            <a:xfrm>
              <a:off x="479279" y="5917660"/>
              <a:ext cx="7163815" cy="726761"/>
              <a:chOff x="641922" y="4923542"/>
              <a:chExt cx="7163815" cy="726761"/>
            </a:xfrm>
          </p:grpSpPr>
          <p:pic>
            <p:nvPicPr>
              <p:cNvPr id="12" name="WordPictureWatermark1" descr="FM-SDL-0508">
                <a:extLst>
                  <a:ext uri="{FF2B5EF4-FFF2-40B4-BE49-F238E27FC236}">
                    <a16:creationId xmlns:a16="http://schemas.microsoft.com/office/drawing/2014/main" xmlns="" id="{28E9250E-47BE-0446-9529-FD00E99C5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1922" y="4928182"/>
                <a:ext cx="7163815" cy="72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49C288EE-96FD-3D42-B3A3-F0EC16E37313}"/>
                  </a:ext>
                </a:extLst>
              </p:cNvPr>
              <p:cNvSpPr/>
              <p:nvPr userDrawn="1"/>
            </p:nvSpPr>
            <p:spPr>
              <a:xfrm>
                <a:off x="899248" y="4923542"/>
                <a:ext cx="2428890" cy="184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endParaRPr lang="en-US" altLang="en-US" sz="1802">
                  <a:solidFill>
                    <a:srgbClr val="FFFFFF"/>
                  </a:solidFill>
                </a:endParaRPr>
              </a:p>
            </p:txBody>
          </p:sp>
        </p:grpSp>
        <p:pic>
          <p:nvPicPr>
            <p:cNvPr id="11" name="WordPictureWatermark1" descr="FM-SDL-0508">
              <a:extLst>
                <a:ext uri="{FF2B5EF4-FFF2-40B4-BE49-F238E27FC236}">
                  <a16:creationId xmlns:a16="http://schemas.microsoft.com/office/drawing/2014/main" xmlns="" id="{28BF57F1-66A5-6D46-A7EA-D6D95BD7D66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973820"/>
              <a:ext cx="477344" cy="61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p:txBody>
          <a:bodyPr/>
          <a:lstStyle/>
          <a:p>
            <a:r>
              <a:rPr lang="fr-FR" dirty="0"/>
              <a:t>Modifiez le style du titre</a:t>
            </a:r>
          </a:p>
        </p:txBody>
      </p:sp>
      <p:sp>
        <p:nvSpPr>
          <p:cNvPr id="8" name="Espace réservé du texte 7"/>
          <p:cNvSpPr>
            <a:spLocks noGrp="1"/>
          </p:cNvSpPr>
          <p:nvPr>
            <p:ph type="body" sz="quarter" idx="12"/>
          </p:nvPr>
        </p:nvSpPr>
        <p:spPr>
          <a:xfrm>
            <a:off x="683569" y="1331161"/>
            <a:ext cx="7776220" cy="3080615"/>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e la date 2">
            <a:extLst>
              <a:ext uri="{FF2B5EF4-FFF2-40B4-BE49-F238E27FC236}">
                <a16:creationId xmlns:a16="http://schemas.microsoft.com/office/drawing/2014/main" xmlns="" id="{523A0D68-540B-F048-B30B-8B5ED6DB5F05}"/>
              </a:ext>
            </a:extLst>
          </p:cNvPr>
          <p:cNvSpPr>
            <a:spLocks noGrp="1"/>
          </p:cNvSpPr>
          <p:nvPr>
            <p:ph type="dt" sz="half" idx="13"/>
          </p:nvPr>
        </p:nvSpPr>
        <p:spPr/>
        <p:txBody>
          <a:bodyPr/>
          <a:lstStyle>
            <a:lvl1pPr>
              <a:defRPr/>
            </a:lvl1pPr>
          </a:lstStyle>
          <a:p>
            <a:endParaRPr lang="en-US" altLang="fr-FR"/>
          </a:p>
        </p:txBody>
      </p:sp>
      <p:sp>
        <p:nvSpPr>
          <p:cNvPr id="15" name="Espace réservé du numéro de diapositive 3">
            <a:extLst>
              <a:ext uri="{FF2B5EF4-FFF2-40B4-BE49-F238E27FC236}">
                <a16:creationId xmlns:a16="http://schemas.microsoft.com/office/drawing/2014/main" xmlns="" id="{87021F14-7349-A14A-872E-CE3D2746EACB}"/>
              </a:ext>
            </a:extLst>
          </p:cNvPr>
          <p:cNvSpPr>
            <a:spLocks noGrp="1"/>
          </p:cNvSpPr>
          <p:nvPr>
            <p:ph type="sldNum" sz="quarter" idx="14"/>
          </p:nvPr>
        </p:nvSpPr>
        <p:spPr/>
        <p:txBody>
          <a:bodyPr/>
          <a:lstStyle>
            <a:lvl1pPr>
              <a:defRPr/>
            </a:lvl1pPr>
          </a:lstStyle>
          <a:p>
            <a:endParaRPr lang="en-US" altLang="fr-FR"/>
          </a:p>
        </p:txBody>
      </p:sp>
    </p:spTree>
    <p:extLst>
      <p:ext uri="{BB962C8B-B14F-4D97-AF65-F5344CB8AC3E}">
        <p14:creationId xmlns:p14="http://schemas.microsoft.com/office/powerpoint/2010/main" val="405893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marL="342900" indent="-342900" algn="l" rtl="0" eaLnBrk="0" fontAlgn="base" hangingPunct="0">
              <a:spcBef>
                <a:spcPct val="20000"/>
              </a:spcBef>
              <a:spcAft>
                <a:spcPct val="0"/>
              </a:spcAft>
              <a:buClr>
                <a:srgbClr val="595959"/>
              </a:buClr>
              <a:buSzPct val="100000"/>
              <a:buFont typeface="Arial" panose="020B0604020202020204" pitchFamily="34" charset="0"/>
              <a:buChar char="•"/>
              <a:defRPr lang="fr-FR" sz="1800" b="0" kern="1200" dirty="0" smtClean="0">
                <a:solidFill>
                  <a:srgbClr val="555555"/>
                </a:solidFill>
                <a:latin typeface="Arial" charset="0"/>
                <a:ea typeface="+mn-ea"/>
                <a:cs typeface="Arial" charset="0"/>
              </a:defRPr>
            </a:lvl1pPr>
            <a:lvl2pPr marL="503238" indent="-179388">
              <a:buClrTx/>
              <a:buSzPct val="80000"/>
              <a:buFont typeface="Courier New" panose="02070309020205020404" pitchFamily="49" charset="0"/>
              <a:buChar char="o"/>
              <a:defRPr sz="1600">
                <a:solidFill>
                  <a:schemeClr val="tx1"/>
                </a:solidFill>
              </a:defRPr>
            </a:lvl2pPr>
            <a:lvl3pPr marL="676275" indent="-179388">
              <a:buClrTx/>
              <a:buFont typeface="Wingdings" panose="05000000000000000000" pitchFamily="2" charset="2"/>
              <a:buChar char="§"/>
              <a:defRPr sz="1400">
                <a:solidFill>
                  <a:schemeClr val="tx1"/>
                </a:solidFill>
              </a:defRPr>
            </a:lvl3pPr>
            <a:lvl4pPr marL="701675" indent="0">
              <a:buClrTx/>
              <a:buFont typeface="Wingdings" panose="05000000000000000000" pitchFamily="2" charset="2"/>
              <a:buNone/>
              <a:defRPr sz="1200">
                <a:solidFill>
                  <a:schemeClr val="tx1"/>
                </a:solidFill>
              </a:defRPr>
            </a:lvl4pPr>
            <a:lvl5pPr marL="935038" indent="-107950">
              <a:buClrTx/>
              <a:buFont typeface="Wingdings" panose="05000000000000000000" pitchFamily="2" charset="2"/>
              <a:buChar cha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Rectangle 17"/>
          <p:cNvSpPr>
            <a:spLocks noGrp="1" noChangeArrowheads="1"/>
          </p:cNvSpPr>
          <p:nvPr>
            <p:ph type="title"/>
          </p:nvPr>
        </p:nvSpPr>
        <p:spPr bwMode="auto">
          <a:xfrm>
            <a:off x="569913" y="94485"/>
            <a:ext cx="8302257" cy="682860"/>
          </a:xfrm>
          <a:prstGeom prst="rect">
            <a:avLst/>
          </a:prstGeom>
          <a:noFill/>
          <a:ln>
            <a:noFill/>
          </a:ln>
          <a:extLst>
            <a:ext uri="{FAA26D3D-D897-4be2-8F04-BA451C77F1D7}"/>
          </a:extLst>
        </p:spPr>
        <p:txBody>
          <a:bodyPr/>
          <a:lstStyle>
            <a:lvl1pPr algn="ctr">
              <a:defRPr lang="en-GB" sz="2400" b="1" dirty="0" err="1" smtClean="0">
                <a:solidFill>
                  <a:srgbClr val="000090"/>
                </a:solidFill>
                <a:latin typeface="Arial" pitchFamily="34" charset="0"/>
                <a:ea typeface="+mj-ea"/>
                <a:cs typeface="Arial" pitchFamily="34" charset="0"/>
              </a:defRPr>
            </a:lvl1pPr>
          </a:lstStyle>
          <a:p>
            <a:pPr lvl="0"/>
            <a:r>
              <a:rPr lang="fr-FR"/>
              <a:t>Modifiez le style du titre</a:t>
            </a:r>
            <a:endParaRPr lang="en-GB" dirty="0"/>
          </a:p>
        </p:txBody>
      </p:sp>
    </p:spTree>
    <p:extLst>
      <p:ext uri="{BB962C8B-B14F-4D97-AF65-F5344CB8AC3E}">
        <p14:creationId xmlns:p14="http://schemas.microsoft.com/office/powerpoint/2010/main" val="179122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A3FC159-D752-97E9-DB89-87E190B33FDD}"/>
              </a:ext>
            </a:extLst>
          </p:cNvPr>
          <p:cNvSpPr>
            <a:spLocks noGrp="1" noChangeArrowheads="1"/>
          </p:cNvSpPr>
          <p:nvPr>
            <p:ph type="dt" sz="half" idx="10"/>
          </p:nvPr>
        </p:nvSpPr>
        <p:spPr/>
        <p:txBody>
          <a:bodyPr/>
          <a:lstStyle>
            <a:lvl1pPr eaLnBrk="0" hangingPunct="0">
              <a:defRPr/>
            </a:lvl1pPr>
          </a:lstStyle>
          <a:p>
            <a:pPr>
              <a:defRPr/>
            </a:pPr>
            <a:endParaRPr lang="fr-FR" altLang="fr-FR"/>
          </a:p>
        </p:txBody>
      </p:sp>
      <p:sp>
        <p:nvSpPr>
          <p:cNvPr id="3" name="Rectangle 5">
            <a:extLst>
              <a:ext uri="{FF2B5EF4-FFF2-40B4-BE49-F238E27FC236}">
                <a16:creationId xmlns:a16="http://schemas.microsoft.com/office/drawing/2014/main" xmlns="" id="{007DC0A4-EDC3-9456-D283-F480B420F2E2}"/>
              </a:ext>
            </a:extLst>
          </p:cNvPr>
          <p:cNvSpPr>
            <a:spLocks noGrp="1" noChangeArrowheads="1"/>
          </p:cNvSpPr>
          <p:nvPr>
            <p:ph type="ftr" sz="quarter" idx="11"/>
          </p:nvPr>
        </p:nvSpPr>
        <p:spPr/>
        <p:txBody>
          <a:bodyPr/>
          <a:lstStyle>
            <a:lvl1pPr eaLnBrk="0" hangingPunct="0">
              <a:defRPr/>
            </a:lvl1pPr>
          </a:lstStyle>
          <a:p>
            <a:pPr>
              <a:defRPr/>
            </a:pPr>
            <a:endParaRPr lang="fr-FR" altLang="fr-FR"/>
          </a:p>
        </p:txBody>
      </p:sp>
      <p:sp>
        <p:nvSpPr>
          <p:cNvPr id="4" name="Rectangle 6">
            <a:extLst>
              <a:ext uri="{FF2B5EF4-FFF2-40B4-BE49-F238E27FC236}">
                <a16:creationId xmlns:a16="http://schemas.microsoft.com/office/drawing/2014/main" xmlns="" id="{803E6627-1F41-B04E-2698-6706CEB6E717}"/>
              </a:ext>
            </a:extLst>
          </p:cNvPr>
          <p:cNvSpPr>
            <a:spLocks noGrp="1" noChangeArrowheads="1"/>
          </p:cNvSpPr>
          <p:nvPr>
            <p:ph type="sldNum" sz="quarter" idx="12"/>
          </p:nvPr>
        </p:nvSpPr>
        <p:spPr/>
        <p:txBody>
          <a:bodyPr/>
          <a:lstStyle>
            <a:lvl1pPr eaLnBrk="0" hangingPunct="0">
              <a:defRPr/>
            </a:lvl1pPr>
          </a:lstStyle>
          <a:p>
            <a:fld id="{05B1DABB-4152-4E43-B70C-09A1924D8A6A}" type="slidenum">
              <a:rPr lang="fr-FR" altLang="fr-FR"/>
              <a:pPr/>
              <a:t>‹#›</a:t>
            </a:fld>
            <a:endParaRPr lang="fr-FR" altLang="fr-FR"/>
          </a:p>
        </p:txBody>
      </p:sp>
    </p:spTree>
    <p:extLst>
      <p:ext uri="{BB962C8B-B14F-4D97-AF65-F5344CB8AC3E}">
        <p14:creationId xmlns:p14="http://schemas.microsoft.com/office/powerpoint/2010/main" val="107818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5800" y="195667"/>
            <a:ext cx="7772400" cy="858044"/>
          </a:xfrm>
        </p:spPr>
        <p:txBody>
          <a:bodyPr/>
          <a:lstStyle>
            <a:lvl1pPr>
              <a:defRPr sz="2102"/>
            </a:lvl1pPr>
          </a:lstStyle>
          <a:p>
            <a:r>
              <a:rPr lang="fr-FR" dirty="0"/>
              <a:t>Modifiez le style du titre</a:t>
            </a:r>
          </a:p>
        </p:txBody>
      </p:sp>
      <p:sp>
        <p:nvSpPr>
          <p:cNvPr id="8" name="Espace réservé du texte 7"/>
          <p:cNvSpPr>
            <a:spLocks noGrp="1"/>
          </p:cNvSpPr>
          <p:nvPr>
            <p:ph type="body" sz="quarter" idx="12"/>
          </p:nvPr>
        </p:nvSpPr>
        <p:spPr>
          <a:xfrm>
            <a:off x="683569" y="1114620"/>
            <a:ext cx="7776220" cy="3080615"/>
          </a:xfrm>
        </p:spPr>
        <p:txBody>
          <a:bodyPr/>
          <a:lstStyle>
            <a:lvl1pPr>
              <a:defRPr lang="fr-FR" sz="1501" b="0" kern="1200" dirty="0" smtClean="0">
                <a:solidFill>
                  <a:srgbClr val="555555"/>
                </a:solidFill>
                <a:latin typeface="Arial" charset="0"/>
                <a:ea typeface="+mn-ea"/>
                <a:cs typeface="Arial" charset="0"/>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4214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xmlns="" id="{56389E4D-12D0-4660-ABAC-C1000D36B894}"/>
              </a:ext>
            </a:extLst>
          </p:cNvPr>
          <p:cNvSpPr>
            <a:spLocks noGrp="1"/>
          </p:cNvSpPr>
          <p:nvPr>
            <p:ph type="dt" sz="half" idx="2"/>
          </p:nvPr>
        </p:nvSpPr>
        <p:spPr>
          <a:xfrm>
            <a:off x="457200" y="4771678"/>
            <a:ext cx="2057400" cy="274097"/>
          </a:xfrm>
          <a:prstGeom prst="rect">
            <a:avLst/>
          </a:prstGeom>
        </p:spPr>
        <p:txBody>
          <a:bodyPr/>
          <a:lstStyle>
            <a:lvl1pPr>
              <a:defRPr>
                <a:solidFill>
                  <a:schemeClr val="tx1">
                    <a:lumMod val="50000"/>
                    <a:lumOff val="50000"/>
                  </a:schemeClr>
                </a:solidFill>
              </a:defRPr>
            </a:lvl1pPr>
          </a:lstStyle>
          <a:p>
            <a:r>
              <a:rPr lang="en-US"/>
              <a:t>‹#›</a:t>
            </a:r>
            <a:endParaRPr lang="en-MY" dirty="0"/>
          </a:p>
        </p:txBody>
      </p:sp>
      <p:sp>
        <p:nvSpPr>
          <p:cNvPr id="6" name="Footer Placeholder 5">
            <a:extLst>
              <a:ext uri="{FF2B5EF4-FFF2-40B4-BE49-F238E27FC236}">
                <a16:creationId xmlns:a16="http://schemas.microsoft.com/office/drawing/2014/main" xmlns="" id="{0C81C59D-A037-4297-8C8D-B2DE13259578}"/>
              </a:ext>
            </a:extLst>
          </p:cNvPr>
          <p:cNvSpPr>
            <a:spLocks noGrp="1"/>
          </p:cNvSpPr>
          <p:nvPr>
            <p:ph type="ftr" sz="quarter" idx="3"/>
          </p:nvPr>
        </p:nvSpPr>
        <p:spPr>
          <a:xfrm>
            <a:off x="2857500" y="4771678"/>
            <a:ext cx="3086100" cy="274097"/>
          </a:xfrm>
          <a:prstGeom prst="rect">
            <a:avLst/>
          </a:prstGeom>
        </p:spPr>
        <p:txBody>
          <a:bodyPr/>
          <a:lstStyle>
            <a:lvl1pPr algn="ctr">
              <a:defRPr>
                <a:solidFill>
                  <a:schemeClr val="tx1">
                    <a:lumMod val="50000"/>
                    <a:lumOff val="50000"/>
                  </a:schemeClr>
                </a:solidFill>
              </a:defRPr>
            </a:lvl1pPr>
          </a:lstStyle>
          <a:p>
            <a:endParaRPr lang="en-MY" dirty="0"/>
          </a:p>
        </p:txBody>
      </p:sp>
    </p:spTree>
    <p:extLst>
      <p:ext uri="{BB962C8B-B14F-4D97-AF65-F5344CB8AC3E}">
        <p14:creationId xmlns:p14="http://schemas.microsoft.com/office/powerpoint/2010/main" val="161085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UV">
    <p:spTree>
      <p:nvGrpSpPr>
        <p:cNvPr id="1" name=""/>
        <p:cNvGrpSpPr/>
        <p:nvPr/>
      </p:nvGrpSpPr>
      <p:grpSpPr>
        <a:xfrm>
          <a:off x="0" y="0"/>
          <a:ext cx="0" cy="0"/>
          <a:chOff x="0" y="0"/>
          <a:chExt cx="0" cy="0"/>
        </a:xfrm>
      </p:grpSpPr>
      <p:pic>
        <p:nvPicPr>
          <p:cNvPr id="4" name="Image 4" descr="FM_COUV_16x9.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texte 9"/>
          <p:cNvSpPr>
            <a:spLocks noGrp="1"/>
          </p:cNvSpPr>
          <p:nvPr>
            <p:ph type="body" sz="quarter" idx="11"/>
          </p:nvPr>
        </p:nvSpPr>
        <p:spPr>
          <a:xfrm>
            <a:off x="457200" y="9161"/>
            <a:ext cx="8418513" cy="1702195"/>
          </a:xfrm>
          <a:prstGeom prst="rect">
            <a:avLst/>
          </a:prstGeom>
        </p:spPr>
        <p:txBody>
          <a:bodyPr lIns="108000" rIns="108000" anchor="b"/>
          <a:lstStyle>
            <a:lvl1pPr marL="0" indent="0">
              <a:lnSpc>
                <a:spcPts val="3400"/>
              </a:lnSpc>
              <a:buFontTx/>
              <a:buNone/>
              <a:defRPr sz="3200" b="1" i="0" cap="none" baseline="0">
                <a:solidFill>
                  <a:srgbClr val="000090"/>
                </a:solidFill>
                <a:latin typeface="Arial"/>
              </a:defRPr>
            </a:lvl1pPr>
          </a:lstStyle>
          <a:p>
            <a:pPr lvl="0"/>
            <a:r>
              <a:rPr lang="fr-FR"/>
              <a:t>Modifier les styles du texte du masque</a:t>
            </a:r>
          </a:p>
        </p:txBody>
      </p:sp>
      <p:sp>
        <p:nvSpPr>
          <p:cNvPr id="8" name="Espace réservé du contenu 2"/>
          <p:cNvSpPr>
            <a:spLocks noGrp="1"/>
          </p:cNvSpPr>
          <p:nvPr>
            <p:ph idx="1"/>
          </p:nvPr>
        </p:nvSpPr>
        <p:spPr>
          <a:xfrm>
            <a:off x="457199" y="1937691"/>
            <a:ext cx="8418513" cy="1721322"/>
          </a:xfrm>
          <a:prstGeom prst="rect">
            <a:avLst/>
          </a:prstGeom>
        </p:spPr>
        <p:txBody>
          <a:bodyPr lIns="144000"/>
          <a:lstStyle>
            <a:lvl1pPr marL="0" indent="0" algn="l">
              <a:lnSpc>
                <a:spcPts val="2600"/>
              </a:lnSpc>
              <a:buFontTx/>
              <a:buNone/>
              <a:defRPr sz="2400">
                <a:solidFill>
                  <a:srgbClr val="000090"/>
                </a:solidFill>
                <a:latin typeface="+mn-lt"/>
              </a:defRPr>
            </a:lvl1pPr>
          </a:lstStyle>
          <a:p>
            <a:pPr lvl="0"/>
            <a:r>
              <a:rPr lang="fr-FR"/>
              <a:t>Modifier les styles du texte du masque</a:t>
            </a:r>
          </a:p>
        </p:txBody>
      </p:sp>
    </p:spTree>
    <p:extLst>
      <p:ext uri="{BB962C8B-B14F-4D97-AF65-F5344CB8AC3E}">
        <p14:creationId xmlns:p14="http://schemas.microsoft.com/office/powerpoint/2010/main" val="294777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marL="342900" indent="-342900" algn="l" rtl="0" eaLnBrk="0" fontAlgn="base" hangingPunct="0">
              <a:spcBef>
                <a:spcPct val="20000"/>
              </a:spcBef>
              <a:spcAft>
                <a:spcPct val="0"/>
              </a:spcAft>
              <a:buClr>
                <a:srgbClr val="595959"/>
              </a:buClr>
              <a:buSzPct val="100000"/>
              <a:buFont typeface="Arial" panose="020B0604020202020204" pitchFamily="34" charset="0"/>
              <a:buChar char="•"/>
              <a:defRPr lang="fr-FR" sz="1800" b="0" kern="1200" dirty="0" smtClean="0">
                <a:solidFill>
                  <a:srgbClr val="555555"/>
                </a:solidFill>
                <a:latin typeface="Arial" charset="0"/>
                <a:ea typeface="+mn-ea"/>
                <a:cs typeface="Arial" charset="0"/>
              </a:defRPr>
            </a:lvl1pPr>
            <a:lvl2pPr marL="503238" indent="-179388">
              <a:buClrTx/>
              <a:buSzPct val="80000"/>
              <a:buFont typeface="Courier New" panose="02070309020205020404" pitchFamily="49" charset="0"/>
              <a:buChar char="o"/>
              <a:defRPr sz="1600">
                <a:solidFill>
                  <a:schemeClr val="tx1"/>
                </a:solidFill>
              </a:defRPr>
            </a:lvl2pPr>
            <a:lvl3pPr marL="676275" indent="-179388">
              <a:buClrTx/>
              <a:buFont typeface="Wingdings" panose="05000000000000000000" pitchFamily="2" charset="2"/>
              <a:buChar char="§"/>
              <a:defRPr sz="1400">
                <a:solidFill>
                  <a:schemeClr val="tx1"/>
                </a:solidFill>
              </a:defRPr>
            </a:lvl3pPr>
            <a:lvl4pPr marL="701675" indent="0">
              <a:buClrTx/>
              <a:buFont typeface="Wingdings" panose="05000000000000000000" pitchFamily="2" charset="2"/>
              <a:buNone/>
              <a:defRPr sz="1200">
                <a:solidFill>
                  <a:schemeClr val="tx1"/>
                </a:solidFill>
              </a:defRPr>
            </a:lvl4pPr>
            <a:lvl5pPr marL="935038" indent="-107950">
              <a:buClrTx/>
              <a:buFont typeface="Wingdings" panose="05000000000000000000" pitchFamily="2" charset="2"/>
              <a:buChar cha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Rectangle 17"/>
          <p:cNvSpPr>
            <a:spLocks noGrp="1" noChangeArrowheads="1"/>
          </p:cNvSpPr>
          <p:nvPr>
            <p:ph type="title"/>
          </p:nvPr>
        </p:nvSpPr>
        <p:spPr bwMode="auto">
          <a:xfrm>
            <a:off x="569913" y="94485"/>
            <a:ext cx="8302257" cy="682860"/>
          </a:xfrm>
          <a:prstGeom prst="rect">
            <a:avLst/>
          </a:prstGeom>
          <a:noFill/>
          <a:ln>
            <a:noFill/>
          </a:ln>
          <a:extLst>
            <a:ext uri="{FAA26D3D-D897-4be2-8F04-BA451C77F1D7}"/>
          </a:extLst>
        </p:spPr>
        <p:txBody>
          <a:bodyPr/>
          <a:lstStyle>
            <a:lvl1pPr algn="ctr">
              <a:defRPr lang="en-GB" sz="2400" b="1" dirty="0" err="1" smtClean="0">
                <a:solidFill>
                  <a:srgbClr val="000090"/>
                </a:solidFill>
                <a:latin typeface="Arial" pitchFamily="34" charset="0"/>
                <a:ea typeface="+mj-ea"/>
                <a:cs typeface="Arial" pitchFamily="34" charset="0"/>
              </a:defRPr>
            </a:lvl1pPr>
          </a:lstStyle>
          <a:p>
            <a:pPr lvl="0"/>
            <a:r>
              <a:rPr lang="fr-FR"/>
              <a:t>Modifiez le style du titre</a:t>
            </a:r>
            <a:endParaRPr lang="en-GB" dirty="0"/>
          </a:p>
        </p:txBody>
      </p:sp>
    </p:spTree>
    <p:extLst>
      <p:ext uri="{BB962C8B-B14F-4D97-AF65-F5344CB8AC3E}">
        <p14:creationId xmlns:p14="http://schemas.microsoft.com/office/powerpoint/2010/main" val="424311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5800" y="195667"/>
            <a:ext cx="7772400" cy="858044"/>
          </a:xfrm>
        </p:spPr>
        <p:txBody>
          <a:bodyPr/>
          <a:lstStyle>
            <a:lvl1pPr>
              <a:defRPr sz="2102"/>
            </a:lvl1pPr>
          </a:lstStyle>
          <a:p>
            <a:r>
              <a:rPr lang="fr-FR" dirty="0"/>
              <a:t>Modifiez le style du titre</a:t>
            </a:r>
          </a:p>
        </p:txBody>
      </p:sp>
      <p:sp>
        <p:nvSpPr>
          <p:cNvPr id="8" name="Espace réservé du texte 7"/>
          <p:cNvSpPr>
            <a:spLocks noGrp="1"/>
          </p:cNvSpPr>
          <p:nvPr>
            <p:ph type="body" sz="quarter" idx="12"/>
          </p:nvPr>
        </p:nvSpPr>
        <p:spPr>
          <a:xfrm>
            <a:off x="683569" y="1114620"/>
            <a:ext cx="7776220" cy="3080615"/>
          </a:xfrm>
        </p:spPr>
        <p:txBody>
          <a:bodyPr/>
          <a:lstStyle>
            <a:lvl1pPr>
              <a:defRPr lang="fr-FR" sz="1501" b="0" kern="1200" dirty="0" smtClean="0">
                <a:solidFill>
                  <a:srgbClr val="555555"/>
                </a:solidFill>
                <a:latin typeface="Arial" charset="0"/>
                <a:ea typeface="+mn-ea"/>
                <a:cs typeface="Arial" charset="0"/>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9883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4389133"/>
            <a:ext cx="9155113" cy="75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a:endParaRPr lang="en-US" altLang="en-US" sz="1802">
              <a:solidFill>
                <a:srgbClr val="FFFFFF"/>
              </a:solidFill>
            </a:endParaRPr>
          </a:p>
        </p:txBody>
      </p:sp>
      <p:grpSp>
        <p:nvGrpSpPr>
          <p:cNvPr id="5" name="Groupe 8"/>
          <p:cNvGrpSpPr>
            <a:grpSpLocks/>
          </p:cNvGrpSpPr>
          <p:nvPr userDrawn="1"/>
        </p:nvGrpSpPr>
        <p:grpSpPr bwMode="auto">
          <a:xfrm>
            <a:off x="0" y="4442761"/>
            <a:ext cx="9069388" cy="664984"/>
            <a:chOff x="0" y="5917660"/>
            <a:chExt cx="9069442" cy="885968"/>
          </a:xfrm>
        </p:grpSpPr>
        <p:pic>
          <p:nvPicPr>
            <p:cNvPr id="6" name="Imag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9363" y="6619408"/>
              <a:ext cx="121602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07666" y="5949280"/>
              <a:ext cx="7207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7042" y="6643290"/>
              <a:ext cx="14224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e 12"/>
            <p:cNvGrpSpPr>
              <a:grpSpLocks/>
            </p:cNvGrpSpPr>
            <p:nvPr userDrawn="1"/>
          </p:nvGrpSpPr>
          <p:grpSpPr bwMode="auto">
            <a:xfrm>
              <a:off x="479279" y="5917660"/>
              <a:ext cx="7163815" cy="726761"/>
              <a:chOff x="641922" y="4923542"/>
              <a:chExt cx="7163815" cy="726761"/>
            </a:xfrm>
          </p:grpSpPr>
          <p:pic>
            <p:nvPicPr>
              <p:cNvPr id="12" name="WordPictureWatermark1" descr="FM-SDL-050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1922" y="4928182"/>
                <a:ext cx="7163815" cy="72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899248" y="4923542"/>
                <a:ext cx="2428890" cy="184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a:endParaRPr lang="en-US" altLang="en-US" sz="1802">
                  <a:solidFill>
                    <a:srgbClr val="FFFFFF"/>
                  </a:solidFill>
                </a:endParaRPr>
              </a:p>
            </p:txBody>
          </p:sp>
        </p:grpSp>
        <p:pic>
          <p:nvPicPr>
            <p:cNvPr id="11" name="WordPictureWatermark1" descr="FM-SDL-050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973820"/>
              <a:ext cx="477344" cy="61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re 1"/>
          <p:cNvSpPr>
            <a:spLocks noGrp="1"/>
          </p:cNvSpPr>
          <p:nvPr>
            <p:ph type="title"/>
          </p:nvPr>
        </p:nvSpPr>
        <p:spPr/>
        <p:txBody>
          <a:bodyPr/>
          <a:lstStyle/>
          <a:p>
            <a:r>
              <a:rPr lang="fr-FR" dirty="0"/>
              <a:t>Modifiez le style du titre</a:t>
            </a:r>
          </a:p>
        </p:txBody>
      </p:sp>
      <p:sp>
        <p:nvSpPr>
          <p:cNvPr id="8" name="Espace réservé du texte 7"/>
          <p:cNvSpPr>
            <a:spLocks noGrp="1"/>
          </p:cNvSpPr>
          <p:nvPr>
            <p:ph type="body" sz="quarter" idx="12"/>
          </p:nvPr>
        </p:nvSpPr>
        <p:spPr>
          <a:xfrm>
            <a:off x="683569" y="1331161"/>
            <a:ext cx="7776220" cy="3080615"/>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e la date 2"/>
          <p:cNvSpPr>
            <a:spLocks noGrp="1"/>
          </p:cNvSpPr>
          <p:nvPr>
            <p:ph type="dt" sz="half" idx="13"/>
          </p:nvPr>
        </p:nvSpPr>
        <p:spPr>
          <a:xfrm>
            <a:off x="685800" y="4690639"/>
            <a:ext cx="1905000" cy="343218"/>
          </a:xfrm>
          <a:prstGeom prst="rect">
            <a:avLst/>
          </a:prstGeom>
        </p:spPr>
        <p:txBody>
          <a:bodyPr/>
          <a:lstStyle>
            <a:lvl1pPr>
              <a:defRPr/>
            </a:lvl1pPr>
          </a:lstStyle>
          <a:p>
            <a:endParaRPr lang="en-US" altLang="fr-FR"/>
          </a:p>
        </p:txBody>
      </p:sp>
      <p:sp>
        <p:nvSpPr>
          <p:cNvPr id="15" name="Espace réservé du numéro de diapositive 3"/>
          <p:cNvSpPr>
            <a:spLocks noGrp="1"/>
          </p:cNvSpPr>
          <p:nvPr>
            <p:ph type="sldNum" sz="quarter" idx="14"/>
          </p:nvPr>
        </p:nvSpPr>
        <p:spPr>
          <a:xfrm>
            <a:off x="6553200" y="4690639"/>
            <a:ext cx="1905000" cy="343218"/>
          </a:xfrm>
          <a:prstGeom prst="rect">
            <a:avLst/>
          </a:prstGeom>
        </p:spPr>
        <p:txBody>
          <a:bodyPr/>
          <a:lstStyle>
            <a:lvl1pPr>
              <a:defRPr/>
            </a:lvl1pPr>
          </a:lstStyle>
          <a:p>
            <a:endParaRPr lang="en-US" altLang="fr-FR"/>
          </a:p>
        </p:txBody>
      </p:sp>
    </p:spTree>
    <p:extLst>
      <p:ext uri="{BB962C8B-B14F-4D97-AF65-F5344CB8AC3E}">
        <p14:creationId xmlns:p14="http://schemas.microsoft.com/office/powerpoint/2010/main" val="61887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2" descr="FM_SLIDES_16x9.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6"/>
          <p:cNvSpPr>
            <a:spLocks noGrp="1" noChangeArrowheads="1"/>
          </p:cNvSpPr>
          <p:nvPr>
            <p:ph type="body" idx="1"/>
          </p:nvPr>
        </p:nvSpPr>
        <p:spPr bwMode="auto">
          <a:xfrm>
            <a:off x="569913" y="1081088"/>
            <a:ext cx="83026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17"/>
          <p:cNvSpPr>
            <a:spLocks noGrp="1" noChangeArrowheads="1"/>
          </p:cNvSpPr>
          <p:nvPr>
            <p:ph type="title"/>
          </p:nvPr>
        </p:nvSpPr>
        <p:spPr bwMode="auto">
          <a:xfrm>
            <a:off x="569913" y="103188"/>
            <a:ext cx="830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fr-FR"/>
              <a:t>Cliquez pour modifier le style du titre du masque</a:t>
            </a:r>
          </a:p>
        </p:txBody>
      </p:sp>
    </p:spTree>
  </p:cSld>
  <p:clrMap bg1="lt1" tx1="dk1" bg2="lt2" tx2="dk2" accent1="accent1" accent2="accent2" accent3="accent3" accent4="accent4" accent5="accent5" accent6="accent6" hlink="hlink" folHlink="folHlink"/>
  <p:sldLayoutIdLst>
    <p:sldLayoutId id="2147484364" r:id="rId1"/>
    <p:sldLayoutId id="2147484363" r:id="rId2"/>
    <p:sldLayoutId id="2147484365" r:id="rId3"/>
    <p:sldLayoutId id="2147484366" r:id="rId4"/>
    <p:sldLayoutId id="2147484368" r:id="rId5"/>
    <p:sldLayoutId id="2147484414" r:id="rId6"/>
    <p:sldLayoutId id="2147484415" r:id="rId7"/>
    <p:sldLayoutId id="2147484416" r:id="rId8"/>
    <p:sldLayoutId id="2147484417" r:id="rId9"/>
    <p:sldLayoutId id="2147484418" r:id="rId10"/>
  </p:sldLayoutIdLst>
  <p:hf hdr="0" ftr="0"/>
  <p:txStyles>
    <p:titleStyle>
      <a:lvl1pPr algn="l" rtl="0" eaLnBrk="1" fontAlgn="base" hangingPunct="1">
        <a:lnSpc>
          <a:spcPts val="2600"/>
        </a:lnSpc>
        <a:spcBef>
          <a:spcPct val="0"/>
        </a:spcBef>
        <a:spcAft>
          <a:spcPct val="0"/>
        </a:spcAft>
        <a:defRPr lang="en-GB" altLang="fr-FR" sz="2400" b="1">
          <a:solidFill>
            <a:srgbClr val="000090"/>
          </a:solidFill>
          <a:latin typeface="Arial" pitchFamily="34" charset="0"/>
          <a:ea typeface="+mj-ea"/>
          <a:cs typeface="Arial" pitchFamily="34" charset="0"/>
        </a:defRPr>
      </a:lvl1pPr>
      <a:lvl2pPr algn="l" rtl="0" eaLnBrk="1" fontAlgn="base" hangingPunct="1">
        <a:lnSpc>
          <a:spcPts val="2600"/>
        </a:lnSpc>
        <a:spcBef>
          <a:spcPct val="0"/>
        </a:spcBef>
        <a:spcAft>
          <a:spcPct val="0"/>
        </a:spcAft>
        <a:defRPr sz="2400" b="1">
          <a:solidFill>
            <a:srgbClr val="000090"/>
          </a:solidFill>
          <a:latin typeface="Arial" charset="0"/>
          <a:ea typeface="ＭＳ Ｐゴシック" charset="0"/>
          <a:cs typeface="Arial" panose="020B0604020202020204" pitchFamily="34" charset="0"/>
        </a:defRPr>
      </a:lvl2pPr>
      <a:lvl3pPr algn="l" rtl="0" eaLnBrk="1" fontAlgn="base" hangingPunct="1">
        <a:lnSpc>
          <a:spcPts val="2600"/>
        </a:lnSpc>
        <a:spcBef>
          <a:spcPct val="0"/>
        </a:spcBef>
        <a:spcAft>
          <a:spcPct val="0"/>
        </a:spcAft>
        <a:defRPr sz="2400" b="1">
          <a:solidFill>
            <a:srgbClr val="000090"/>
          </a:solidFill>
          <a:latin typeface="Arial" charset="0"/>
          <a:ea typeface="ＭＳ Ｐゴシック" charset="0"/>
          <a:cs typeface="Arial" panose="020B0604020202020204" pitchFamily="34" charset="0"/>
        </a:defRPr>
      </a:lvl3pPr>
      <a:lvl4pPr algn="l" rtl="0" eaLnBrk="1" fontAlgn="base" hangingPunct="1">
        <a:lnSpc>
          <a:spcPts val="2600"/>
        </a:lnSpc>
        <a:spcBef>
          <a:spcPct val="0"/>
        </a:spcBef>
        <a:spcAft>
          <a:spcPct val="0"/>
        </a:spcAft>
        <a:defRPr sz="2400" b="1">
          <a:solidFill>
            <a:srgbClr val="000090"/>
          </a:solidFill>
          <a:latin typeface="Arial" charset="0"/>
          <a:ea typeface="ＭＳ Ｐゴシック" charset="0"/>
          <a:cs typeface="Arial" panose="020B0604020202020204" pitchFamily="34" charset="0"/>
        </a:defRPr>
      </a:lvl4pPr>
      <a:lvl5pPr algn="l" rtl="0" eaLnBrk="1" fontAlgn="base" hangingPunct="1">
        <a:lnSpc>
          <a:spcPts val="2600"/>
        </a:lnSpc>
        <a:spcBef>
          <a:spcPct val="0"/>
        </a:spcBef>
        <a:spcAft>
          <a:spcPct val="0"/>
        </a:spcAft>
        <a:defRPr sz="2400" b="1">
          <a:solidFill>
            <a:srgbClr val="000090"/>
          </a:solidFill>
          <a:latin typeface="Arial" charset="0"/>
          <a:ea typeface="ＭＳ Ｐゴシック" charset="0"/>
          <a:cs typeface="Arial" panose="020B0604020202020204" pitchFamily="34" charset="0"/>
        </a:defRPr>
      </a:lvl5pPr>
      <a:lvl6pPr marL="457200" algn="ctr" rtl="0" eaLnBrk="1" fontAlgn="base" hangingPunct="1">
        <a:spcBef>
          <a:spcPct val="0"/>
        </a:spcBef>
        <a:spcAft>
          <a:spcPct val="0"/>
        </a:spcAft>
        <a:defRPr sz="2800" b="1">
          <a:solidFill>
            <a:srgbClr val="333399"/>
          </a:solidFill>
          <a:latin typeface="Arial" charset="0"/>
        </a:defRPr>
      </a:lvl6pPr>
      <a:lvl7pPr marL="914400" algn="ctr" rtl="0" eaLnBrk="1" fontAlgn="base" hangingPunct="1">
        <a:spcBef>
          <a:spcPct val="0"/>
        </a:spcBef>
        <a:spcAft>
          <a:spcPct val="0"/>
        </a:spcAft>
        <a:defRPr sz="2800" b="1">
          <a:solidFill>
            <a:srgbClr val="333399"/>
          </a:solidFill>
          <a:latin typeface="Arial" charset="0"/>
        </a:defRPr>
      </a:lvl7pPr>
      <a:lvl8pPr marL="1371600" algn="ctr" rtl="0" eaLnBrk="1" fontAlgn="base" hangingPunct="1">
        <a:spcBef>
          <a:spcPct val="0"/>
        </a:spcBef>
        <a:spcAft>
          <a:spcPct val="0"/>
        </a:spcAft>
        <a:defRPr sz="2800" b="1">
          <a:solidFill>
            <a:srgbClr val="333399"/>
          </a:solidFill>
          <a:latin typeface="Arial" charset="0"/>
        </a:defRPr>
      </a:lvl8pPr>
      <a:lvl9pPr marL="1828800" algn="ctr" rtl="0" eaLnBrk="1" fontAlgn="base" hangingPunct="1">
        <a:spcBef>
          <a:spcPct val="0"/>
        </a:spcBef>
        <a:spcAft>
          <a:spcPct val="0"/>
        </a:spcAft>
        <a:defRPr sz="2800" b="1">
          <a:solidFill>
            <a:srgbClr val="333399"/>
          </a:solidFill>
          <a:latin typeface="Arial" charset="0"/>
        </a:defRPr>
      </a:lvl9pPr>
    </p:titleStyle>
    <p:bodyStyle>
      <a:lvl1pPr marL="287338" indent="-287338" algn="l" rtl="0" eaLnBrk="1" fontAlgn="base" hangingPunct="1">
        <a:lnSpc>
          <a:spcPts val="2000"/>
        </a:lnSpc>
        <a:spcBef>
          <a:spcPts val="500"/>
        </a:spcBef>
        <a:spcAft>
          <a:spcPct val="0"/>
        </a:spcAft>
        <a:buClr>
          <a:srgbClr val="62BB46"/>
        </a:buClr>
        <a:buSzPct val="100000"/>
        <a:buBlip>
          <a:blip r:embed="rId13"/>
        </a:buBlip>
        <a:defRPr lang="fr-FR" altLang="fr-FR" kern="1200" dirty="0">
          <a:solidFill>
            <a:srgbClr val="555555"/>
          </a:solidFill>
          <a:latin typeface="Arial" charset="0"/>
          <a:ea typeface="+mn-ea"/>
          <a:cs typeface="Arial" charset="0"/>
        </a:defRPr>
      </a:lvl1pPr>
      <a:lvl2pPr marL="503238" indent="-179388" algn="l" rtl="0" eaLnBrk="1" fontAlgn="base" hangingPunct="1">
        <a:lnSpc>
          <a:spcPts val="1700"/>
        </a:lnSpc>
        <a:spcBef>
          <a:spcPts val="500"/>
        </a:spcBef>
        <a:spcAft>
          <a:spcPct val="0"/>
        </a:spcAft>
        <a:buClr>
          <a:srgbClr val="62BB46"/>
        </a:buClr>
        <a:buSzPct val="90000"/>
        <a:buBlip>
          <a:blip r:embed="rId14"/>
        </a:buBlip>
        <a:defRPr lang="fr-FR" altLang="fr-FR" sz="1600" dirty="0">
          <a:solidFill>
            <a:schemeClr val="tx1"/>
          </a:solidFill>
          <a:latin typeface="+mn-lt"/>
          <a:ea typeface="Geneva" charset="-128"/>
          <a:cs typeface="Geneva" charset="0"/>
        </a:defRPr>
      </a:lvl2pPr>
      <a:lvl3pPr marL="676275" indent="-179388" algn="l" rtl="0" eaLnBrk="1" fontAlgn="base" hangingPunct="1">
        <a:lnSpc>
          <a:spcPts val="1500"/>
        </a:lnSpc>
        <a:spcBef>
          <a:spcPts val="400"/>
        </a:spcBef>
        <a:spcAft>
          <a:spcPct val="0"/>
        </a:spcAft>
        <a:buClr>
          <a:schemeClr val="bg2"/>
        </a:buClr>
        <a:buSzPct val="80000"/>
        <a:buBlip>
          <a:blip r:embed="rId14"/>
        </a:buBlip>
        <a:defRPr lang="fr-FR" altLang="fr-FR" sz="1400" dirty="0">
          <a:solidFill>
            <a:schemeClr val="tx1"/>
          </a:solidFill>
          <a:latin typeface="+mn-lt"/>
          <a:ea typeface="Geneva" charset="-128"/>
          <a:cs typeface="Geneva" charset="0"/>
        </a:defRPr>
      </a:lvl3pPr>
      <a:lvl4pPr marL="809625" indent="-107950" algn="l" rtl="0" eaLnBrk="1" fontAlgn="base" hangingPunct="1">
        <a:lnSpc>
          <a:spcPts val="1200"/>
        </a:lnSpc>
        <a:spcBef>
          <a:spcPts val="250"/>
        </a:spcBef>
        <a:spcAft>
          <a:spcPct val="0"/>
        </a:spcAft>
        <a:buClr>
          <a:schemeClr val="bg2"/>
        </a:buClr>
        <a:buFont typeface="Arial" panose="020B0604020202020204" pitchFamily="34" charset="0"/>
        <a:buChar char="•"/>
        <a:defRPr lang="fr-FR" altLang="fr-FR" sz="1200" dirty="0">
          <a:solidFill>
            <a:schemeClr val="tx1"/>
          </a:solidFill>
          <a:latin typeface="+mn-lt"/>
          <a:ea typeface="Geneva" charset="-128"/>
          <a:cs typeface="Geneva" charset="0"/>
        </a:defRPr>
      </a:lvl4pPr>
      <a:lvl5pPr marL="935038" indent="-107950" algn="l" rtl="0" eaLnBrk="1" fontAlgn="base" hangingPunct="1">
        <a:lnSpc>
          <a:spcPts val="1200"/>
        </a:lnSpc>
        <a:spcBef>
          <a:spcPct val="20000"/>
        </a:spcBef>
        <a:spcAft>
          <a:spcPct val="0"/>
        </a:spcAft>
        <a:buClr>
          <a:schemeClr val="bg2"/>
        </a:buClr>
        <a:buFont typeface="Arial" panose="020B0604020202020204" pitchFamily="34" charset="0"/>
        <a:buChar char="•"/>
        <a:defRPr lang="fr-FR" altLang="fr-FR" sz="1000" dirty="0">
          <a:solidFill>
            <a:schemeClr val="bg2"/>
          </a:solidFill>
          <a:latin typeface="+mn-lt"/>
          <a:ea typeface="Geneva" charset="-128"/>
          <a:cs typeface="Geneva" charset="0"/>
        </a:defRPr>
      </a:lvl5pPr>
      <a:lvl6pPr marL="25146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6pPr>
      <a:lvl7pPr marL="29718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7pPr>
      <a:lvl8pPr marL="34290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8pPr>
      <a:lvl9pPr marL="38862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www.fondation-merieux.org/en/what-we-do/enhancing-research-capabilities/gabriel-network/" TargetMode="External"/><Relationship Id="rId2" Type="http://schemas.openxmlformats.org/officeDocument/2006/relationships/hyperlink" Target="https://www.fondation-merieux.org/en/what-we-do/increasing-access-to-diagnostics/developing-infrastructure/rodolphe-merieux-laboratory-of-vientiane-laos/"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55EBDB12-41F9-4894-9842-3761B0DD1FCE}"/>
              </a:ext>
            </a:extLst>
          </p:cNvPr>
          <p:cNvSpPr>
            <a:spLocks noGrp="1"/>
          </p:cNvSpPr>
          <p:nvPr>
            <p:ph type="body" sz="quarter" idx="11"/>
          </p:nvPr>
        </p:nvSpPr>
        <p:spPr>
          <a:xfrm>
            <a:off x="1052756" y="1011431"/>
            <a:ext cx="6826467" cy="720252"/>
          </a:xfrm>
        </p:spPr>
        <p:txBody>
          <a:bodyPr/>
          <a:lstStyle/>
          <a:p>
            <a:pPr algn="ctr"/>
            <a:r>
              <a:rPr lang="fr-FR" sz="3600" dirty="0">
                <a:latin typeface="Comic Sans MS" panose="030F0702030302020204" pitchFamily="66" charset="0"/>
              </a:rPr>
              <a:t>Fondation </a:t>
            </a:r>
            <a:r>
              <a:rPr lang="fr-FR" sz="3600" dirty="0" err="1">
                <a:latin typeface="Comic Sans MS" panose="030F0702030302020204" pitchFamily="66" charset="0"/>
              </a:rPr>
              <a:t>Merieux</a:t>
            </a:r>
            <a:r>
              <a:rPr lang="fr-FR" sz="3600" dirty="0">
                <a:latin typeface="Comic Sans MS" panose="030F0702030302020204" pitchFamily="66" charset="0"/>
              </a:rPr>
              <a:t> in SEA</a:t>
            </a:r>
          </a:p>
        </p:txBody>
      </p:sp>
      <p:sp>
        <p:nvSpPr>
          <p:cNvPr id="3" name="Espace réservé du contenu 2">
            <a:extLst>
              <a:ext uri="{FF2B5EF4-FFF2-40B4-BE49-F238E27FC236}">
                <a16:creationId xmlns:a16="http://schemas.microsoft.com/office/drawing/2014/main" xmlns="" id="{AA94189E-A7C7-4801-A6AF-7078304C1A65}"/>
              </a:ext>
            </a:extLst>
          </p:cNvPr>
          <p:cNvSpPr>
            <a:spLocks noGrp="1"/>
          </p:cNvSpPr>
          <p:nvPr>
            <p:ph idx="1"/>
          </p:nvPr>
        </p:nvSpPr>
        <p:spPr>
          <a:xfrm>
            <a:off x="7313457" y="2474378"/>
            <a:ext cx="2025871" cy="576909"/>
          </a:xfrm>
        </p:spPr>
        <p:txBody>
          <a:bodyPr/>
          <a:lstStyle/>
          <a:p>
            <a:endParaRPr lang="fr-FR" sz="1800" i="1" dirty="0">
              <a:solidFill>
                <a:srgbClr val="C00000"/>
              </a:solidFill>
            </a:endParaRPr>
          </a:p>
          <a:p>
            <a:r>
              <a:rPr lang="fr-FR" sz="1800" i="1" smtClean="0">
                <a:solidFill>
                  <a:srgbClr val="C00000"/>
                </a:solidFill>
              </a:rPr>
              <a:t>23rd </a:t>
            </a:r>
            <a:r>
              <a:rPr lang="fr-FR" sz="1800" i="1" dirty="0">
                <a:solidFill>
                  <a:srgbClr val="C00000"/>
                </a:solidFill>
              </a:rPr>
              <a:t>May 2023</a:t>
            </a:r>
          </a:p>
        </p:txBody>
      </p:sp>
      <p:sp>
        <p:nvSpPr>
          <p:cNvPr id="4" name="Espace réservé du texte 1">
            <a:extLst>
              <a:ext uri="{FF2B5EF4-FFF2-40B4-BE49-F238E27FC236}">
                <a16:creationId xmlns:a16="http://schemas.microsoft.com/office/drawing/2014/main" xmlns="" id="{93673831-ACF2-56F8-0B0E-3F97D505054B}"/>
              </a:ext>
            </a:extLst>
          </p:cNvPr>
          <p:cNvSpPr txBox="1">
            <a:spLocks/>
          </p:cNvSpPr>
          <p:nvPr/>
        </p:nvSpPr>
        <p:spPr bwMode="auto">
          <a:xfrm>
            <a:off x="3931921" y="2574131"/>
            <a:ext cx="4058139" cy="7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108000" bIns="45720" numCol="1" anchor="b" anchorCtr="0" compatLnSpc="1">
            <a:prstTxWarp prst="textNoShape">
              <a:avLst/>
            </a:prstTxWarp>
          </a:bodyPr>
          <a:lstStyle>
            <a:lvl1pPr marL="0" indent="0" algn="l" rtl="0" eaLnBrk="1" fontAlgn="base" hangingPunct="1">
              <a:lnSpc>
                <a:spcPts val="3400"/>
              </a:lnSpc>
              <a:spcBef>
                <a:spcPts val="500"/>
              </a:spcBef>
              <a:spcAft>
                <a:spcPct val="0"/>
              </a:spcAft>
              <a:buClr>
                <a:srgbClr val="62BB46"/>
              </a:buClr>
              <a:buSzPct val="100000"/>
              <a:buFontTx/>
              <a:buNone/>
              <a:defRPr lang="fr-FR" altLang="fr-FR" sz="3200" b="1" i="0" kern="1200" cap="none" baseline="0">
                <a:solidFill>
                  <a:srgbClr val="000090"/>
                </a:solidFill>
                <a:latin typeface="Arial"/>
                <a:ea typeface="+mn-ea"/>
                <a:cs typeface="Arial" charset="0"/>
              </a:defRPr>
            </a:lvl1pPr>
            <a:lvl2pPr marL="503238" indent="-179388" algn="l" rtl="0" eaLnBrk="1" fontAlgn="base" hangingPunct="1">
              <a:lnSpc>
                <a:spcPts val="1700"/>
              </a:lnSpc>
              <a:spcBef>
                <a:spcPts val="500"/>
              </a:spcBef>
              <a:spcAft>
                <a:spcPct val="0"/>
              </a:spcAft>
              <a:buClr>
                <a:srgbClr val="62BB46"/>
              </a:buClr>
              <a:buSzPct val="90000"/>
              <a:buBlip>
                <a:blip r:embed="rId2"/>
              </a:buBlip>
              <a:defRPr lang="fr-FR" altLang="fr-FR" sz="1600" dirty="0">
                <a:solidFill>
                  <a:schemeClr val="tx1"/>
                </a:solidFill>
                <a:latin typeface="+mn-lt"/>
                <a:ea typeface="Geneva" charset="-128"/>
                <a:cs typeface="Geneva" charset="0"/>
              </a:defRPr>
            </a:lvl2pPr>
            <a:lvl3pPr marL="676275" indent="-179388" algn="l" rtl="0" eaLnBrk="1" fontAlgn="base" hangingPunct="1">
              <a:lnSpc>
                <a:spcPts val="1500"/>
              </a:lnSpc>
              <a:spcBef>
                <a:spcPts val="400"/>
              </a:spcBef>
              <a:spcAft>
                <a:spcPct val="0"/>
              </a:spcAft>
              <a:buClr>
                <a:schemeClr val="bg2"/>
              </a:buClr>
              <a:buSzPct val="80000"/>
              <a:buBlip>
                <a:blip r:embed="rId2"/>
              </a:buBlip>
              <a:defRPr lang="fr-FR" altLang="fr-FR" sz="1400" dirty="0">
                <a:solidFill>
                  <a:schemeClr val="tx1"/>
                </a:solidFill>
                <a:latin typeface="+mn-lt"/>
                <a:ea typeface="Geneva" charset="-128"/>
                <a:cs typeface="Geneva" charset="0"/>
              </a:defRPr>
            </a:lvl3pPr>
            <a:lvl4pPr marL="809625" indent="-107950" algn="l" rtl="0" eaLnBrk="1" fontAlgn="base" hangingPunct="1">
              <a:lnSpc>
                <a:spcPts val="1200"/>
              </a:lnSpc>
              <a:spcBef>
                <a:spcPts val="250"/>
              </a:spcBef>
              <a:spcAft>
                <a:spcPct val="0"/>
              </a:spcAft>
              <a:buClr>
                <a:schemeClr val="bg2"/>
              </a:buClr>
              <a:buFont typeface="Arial" panose="020B0604020202020204" pitchFamily="34" charset="0"/>
              <a:buChar char="•"/>
              <a:defRPr lang="fr-FR" altLang="fr-FR" sz="1200" dirty="0">
                <a:solidFill>
                  <a:schemeClr val="tx1"/>
                </a:solidFill>
                <a:latin typeface="+mn-lt"/>
                <a:ea typeface="Geneva" charset="-128"/>
                <a:cs typeface="Geneva" charset="0"/>
              </a:defRPr>
            </a:lvl4pPr>
            <a:lvl5pPr marL="935038" indent="-107950" algn="l" rtl="0" eaLnBrk="1" fontAlgn="base" hangingPunct="1">
              <a:lnSpc>
                <a:spcPts val="1200"/>
              </a:lnSpc>
              <a:spcBef>
                <a:spcPct val="20000"/>
              </a:spcBef>
              <a:spcAft>
                <a:spcPct val="0"/>
              </a:spcAft>
              <a:buClr>
                <a:schemeClr val="bg2"/>
              </a:buClr>
              <a:buFont typeface="Arial" panose="020B0604020202020204" pitchFamily="34" charset="0"/>
              <a:buChar char="•"/>
              <a:defRPr lang="fr-FR" altLang="fr-FR" sz="1000" dirty="0">
                <a:solidFill>
                  <a:schemeClr val="bg2"/>
                </a:solidFill>
                <a:latin typeface="+mn-lt"/>
                <a:ea typeface="Geneva" charset="-128"/>
                <a:cs typeface="Geneva" charset="0"/>
              </a:defRPr>
            </a:lvl5pPr>
            <a:lvl6pPr marL="25146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6pPr>
            <a:lvl7pPr marL="29718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7pPr>
            <a:lvl8pPr marL="34290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8pPr>
            <a:lvl9pPr marL="3886200" indent="-228600" algn="l" rtl="0" eaLnBrk="1" fontAlgn="base" hangingPunct="1">
              <a:spcBef>
                <a:spcPct val="20000"/>
              </a:spcBef>
              <a:spcAft>
                <a:spcPct val="0"/>
              </a:spcAft>
              <a:buClr>
                <a:srgbClr val="62BB46"/>
              </a:buClr>
              <a:buChar char="•"/>
              <a:defRPr>
                <a:solidFill>
                  <a:srgbClr val="333399"/>
                </a:solidFill>
                <a:latin typeface="+mn-lt"/>
                <a:ea typeface="Geneva" charset="-128"/>
              </a:defRPr>
            </a:lvl9pPr>
          </a:lstStyle>
          <a:p>
            <a:pPr defTabSz="914400"/>
            <a:r>
              <a:rPr lang="en-GB" sz="1400" dirty="0" err="1">
                <a:latin typeface="Comic Sans MS" panose="030F0702030302020204" pitchFamily="66" charset="0"/>
              </a:rPr>
              <a:t>Dr.</a:t>
            </a:r>
            <a:r>
              <a:rPr lang="en-GB" sz="1400" dirty="0">
                <a:latin typeface="Comic Sans MS" panose="030F0702030302020204" pitchFamily="66" charset="0"/>
              </a:rPr>
              <a:t> Nay THI HA</a:t>
            </a:r>
          </a:p>
          <a:p>
            <a:pPr defTabSz="914400"/>
            <a:r>
              <a:rPr lang="en-GB" sz="1400" dirty="0">
                <a:latin typeface="Comic Sans MS" panose="030F0702030302020204" pitchFamily="66" charset="0"/>
              </a:rPr>
              <a:t>SEA- Regional Representative </a:t>
            </a:r>
          </a:p>
        </p:txBody>
      </p:sp>
    </p:spTree>
    <p:extLst>
      <p:ext uri="{BB962C8B-B14F-4D97-AF65-F5344CB8AC3E}">
        <p14:creationId xmlns:p14="http://schemas.microsoft.com/office/powerpoint/2010/main" val="748920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9BDC8-413E-7BA2-9F76-D336E3A13966}"/>
              </a:ext>
            </a:extLst>
          </p:cNvPr>
          <p:cNvSpPr>
            <a:spLocks noGrp="1"/>
          </p:cNvSpPr>
          <p:nvPr>
            <p:ph type="title"/>
          </p:nvPr>
        </p:nvSpPr>
        <p:spPr>
          <a:xfrm>
            <a:off x="569913" y="241503"/>
            <a:ext cx="8302625" cy="448453"/>
          </a:xfrm>
        </p:spPr>
        <p:txBody>
          <a:bodyPr/>
          <a:lstStyle/>
          <a:p>
            <a:pPr algn="ctr"/>
            <a:r>
              <a:rPr lang="x-none" dirty="0"/>
              <a:t>Perspectives</a:t>
            </a:r>
          </a:p>
        </p:txBody>
      </p:sp>
      <p:sp>
        <p:nvSpPr>
          <p:cNvPr id="3" name="Content Placeholder 2">
            <a:extLst>
              <a:ext uri="{FF2B5EF4-FFF2-40B4-BE49-F238E27FC236}">
                <a16:creationId xmlns:a16="http://schemas.microsoft.com/office/drawing/2014/main" xmlns="" id="{F57DA80A-9557-434D-25D2-637787A2097A}"/>
              </a:ext>
            </a:extLst>
          </p:cNvPr>
          <p:cNvSpPr>
            <a:spLocks noGrp="1"/>
          </p:cNvSpPr>
          <p:nvPr>
            <p:ph idx="1"/>
          </p:nvPr>
        </p:nvSpPr>
        <p:spPr>
          <a:xfrm>
            <a:off x="569913" y="924128"/>
            <a:ext cx="8302625" cy="3089275"/>
          </a:xfrm>
        </p:spPr>
        <p:txBody>
          <a:bodyPr/>
          <a:lstStyle/>
          <a:p>
            <a:pPr algn="just">
              <a:buFont typeface="Wingdings" pitchFamily="2" charset="2"/>
              <a:buChar char="v"/>
            </a:pPr>
            <a:r>
              <a:rPr lang="x-none" sz="1600" dirty="0">
                <a:latin typeface="Gill Sans MT" panose="020B0502020104020203" pitchFamily="34" charset="77"/>
              </a:rPr>
              <a:t>Open to collaborative research project to promote the laboratory capacities and activities at CILM in Laos and RML in Cambodia as well as in Myanmar</a:t>
            </a:r>
          </a:p>
          <a:p>
            <a:pPr algn="just">
              <a:buFont typeface="Wingdings" pitchFamily="2" charset="2"/>
              <a:buChar char="v"/>
            </a:pPr>
            <a:endParaRPr lang="x-none" sz="1600" dirty="0">
              <a:latin typeface="Gill Sans MT" panose="020B0502020104020203" pitchFamily="34" charset="77"/>
            </a:endParaRPr>
          </a:p>
          <a:p>
            <a:pPr algn="just">
              <a:buFont typeface="Wingdings" pitchFamily="2" charset="2"/>
              <a:buChar char="v"/>
            </a:pPr>
            <a:r>
              <a:rPr lang="x-none" sz="1600" dirty="0">
                <a:latin typeface="Gill Sans MT" panose="020B0502020104020203" pitchFamily="34" charset="77"/>
              </a:rPr>
              <a:t>Dedicated to one health surveillance in the region and strengthening the capacities of the laboratories – look forward to working collectively with partners</a:t>
            </a:r>
          </a:p>
          <a:p>
            <a:pPr algn="just">
              <a:buFont typeface="Wingdings" pitchFamily="2" charset="2"/>
              <a:buChar char="v"/>
            </a:pPr>
            <a:endParaRPr lang="x-none" sz="1600" dirty="0">
              <a:latin typeface="Gill Sans MT" panose="020B0502020104020203" pitchFamily="34" charset="77"/>
            </a:endParaRPr>
          </a:p>
          <a:p>
            <a:pPr algn="just">
              <a:buFont typeface="Wingdings" pitchFamily="2" charset="2"/>
              <a:buChar char="v"/>
            </a:pPr>
            <a:r>
              <a:rPr lang="x-none" sz="1600" dirty="0">
                <a:latin typeface="Gill Sans MT" panose="020B0502020104020203" pitchFamily="34" charset="77"/>
              </a:rPr>
              <a:t>Open to having discussion with partners for the innovative research projects in the Region</a:t>
            </a:r>
          </a:p>
          <a:p>
            <a:pPr algn="just">
              <a:buFont typeface="Wingdings" pitchFamily="2" charset="2"/>
              <a:buChar char="v"/>
            </a:pPr>
            <a:endParaRPr lang="x-none" sz="1600" dirty="0">
              <a:latin typeface="Gill Sans MT" panose="020B0502020104020203" pitchFamily="34" charset="77"/>
            </a:endParaRPr>
          </a:p>
          <a:p>
            <a:pPr algn="just">
              <a:buFont typeface="Wingdings" pitchFamily="2" charset="2"/>
              <a:buChar char="v"/>
            </a:pPr>
            <a:r>
              <a:rPr lang="x-none" sz="1600" dirty="0">
                <a:latin typeface="Gill Sans MT" panose="020B0502020104020203" pitchFamily="34" charset="77"/>
              </a:rPr>
              <a:t>Planning to establish and set up a wild life surveillance network in the region including a decentralization model of Genomic surveillance</a:t>
            </a:r>
          </a:p>
          <a:p>
            <a:pPr algn="just">
              <a:buFont typeface="Wingdings" pitchFamily="2" charset="2"/>
              <a:buChar char="v"/>
            </a:pPr>
            <a:endParaRPr lang="x-none" sz="1600" dirty="0">
              <a:latin typeface="Gill Sans MT" panose="020B0502020104020203" pitchFamily="34" charset="77"/>
            </a:endParaRPr>
          </a:p>
        </p:txBody>
      </p:sp>
    </p:spTree>
    <p:extLst>
      <p:ext uri="{BB962C8B-B14F-4D97-AF65-F5344CB8AC3E}">
        <p14:creationId xmlns:p14="http://schemas.microsoft.com/office/powerpoint/2010/main" val="374780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9757A2-5527-30A6-CFD4-F0D3C62D419E}"/>
              </a:ext>
            </a:extLst>
          </p:cNvPr>
          <p:cNvPicPr>
            <a:picLocks noChangeAspect="1"/>
          </p:cNvPicPr>
          <p:nvPr/>
        </p:nvPicPr>
        <p:blipFill>
          <a:blip r:embed="rId2"/>
          <a:stretch>
            <a:fillRect/>
          </a:stretch>
        </p:blipFill>
        <p:spPr>
          <a:xfrm>
            <a:off x="1501629" y="0"/>
            <a:ext cx="6140741" cy="4605556"/>
          </a:xfrm>
          <a:prstGeom prst="rect">
            <a:avLst/>
          </a:prstGeom>
        </p:spPr>
      </p:pic>
      <p:sp>
        <p:nvSpPr>
          <p:cNvPr id="2" name="ZoneTexte 5">
            <a:extLst>
              <a:ext uri="{FF2B5EF4-FFF2-40B4-BE49-F238E27FC236}">
                <a16:creationId xmlns:a16="http://schemas.microsoft.com/office/drawing/2014/main" xmlns="" id="{C22D9557-CD61-9D0C-67DD-A51A22651E29}"/>
              </a:ext>
            </a:extLst>
          </p:cNvPr>
          <p:cNvSpPr txBox="1"/>
          <p:nvPr/>
        </p:nvSpPr>
        <p:spPr>
          <a:xfrm>
            <a:off x="4188439" y="0"/>
            <a:ext cx="4752528" cy="769441"/>
          </a:xfrm>
          <a:prstGeom prst="rect">
            <a:avLst/>
          </a:prstGeom>
          <a:noFill/>
        </p:spPr>
        <p:txBody>
          <a:bodyPr wrap="square" rtlCol="0">
            <a:spAutoFit/>
          </a:bodyPr>
          <a:lstStyle/>
          <a:p>
            <a:pPr algn="ctr"/>
            <a:r>
              <a:rPr lang="en-US" sz="4400" b="1" dirty="0">
                <a:solidFill>
                  <a:srgbClr val="002060"/>
                </a:solidFill>
                <a:latin typeface="Phetsarath OT" panose="02000500000000000000" pitchFamily="2" charset="0"/>
                <a:cs typeface="Phetsarath OT" panose="02000500000000000000" pitchFamily="2" charset="0"/>
              </a:rPr>
              <a:t>Thank you!</a:t>
            </a:r>
            <a:endParaRPr lang="fr-FR" sz="4400" b="1" dirty="0">
              <a:solidFill>
                <a:srgbClr val="002060"/>
              </a:solidFill>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157621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1D44C99-D7DE-B841-04FA-7CD6864D87DF}"/>
              </a:ext>
            </a:extLst>
          </p:cNvPr>
          <p:cNvSpPr>
            <a:spLocks noGrp="1"/>
          </p:cNvSpPr>
          <p:nvPr>
            <p:ph type="title"/>
          </p:nvPr>
        </p:nvSpPr>
        <p:spPr>
          <a:xfrm>
            <a:off x="569913" y="94485"/>
            <a:ext cx="8302257" cy="682860"/>
          </a:xfrm>
        </p:spPr>
        <p:txBody>
          <a:bodyPr wrap="square" anchor="b">
            <a:normAutofit/>
          </a:bodyPr>
          <a:lstStyle/>
          <a:p>
            <a:r>
              <a:rPr lang="x-none" altLang="fr-FR"/>
              <a:t>Outline</a:t>
            </a:r>
          </a:p>
        </p:txBody>
      </p:sp>
      <p:graphicFrame>
        <p:nvGraphicFramePr>
          <p:cNvPr id="5" name="Content Placeholder 1">
            <a:extLst>
              <a:ext uri="{FF2B5EF4-FFF2-40B4-BE49-F238E27FC236}">
                <a16:creationId xmlns:a16="http://schemas.microsoft.com/office/drawing/2014/main" xmlns="" id="{975FAD71-647B-6504-F834-444421B2A45D}"/>
              </a:ext>
            </a:extLst>
          </p:cNvPr>
          <p:cNvGraphicFramePr>
            <a:graphicFrameLocks noGrp="1"/>
          </p:cNvGraphicFramePr>
          <p:nvPr>
            <p:ph idx="1"/>
            <p:extLst>
              <p:ext uri="{D42A27DB-BD31-4B8C-83A1-F6EECF244321}">
                <p14:modId xmlns:p14="http://schemas.microsoft.com/office/powerpoint/2010/main" val="4193113563"/>
              </p:ext>
            </p:extLst>
          </p:nvPr>
        </p:nvGraphicFramePr>
        <p:xfrm>
          <a:off x="569913" y="1081088"/>
          <a:ext cx="8302625" cy="308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84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re 1">
            <a:extLst>
              <a:ext uri="{FF2B5EF4-FFF2-40B4-BE49-F238E27FC236}">
                <a16:creationId xmlns:a16="http://schemas.microsoft.com/office/drawing/2014/main" xmlns="" id="{74203C38-B599-4DAD-AC7B-897584F54042}"/>
              </a:ext>
            </a:extLst>
          </p:cNvPr>
          <p:cNvSpPr>
            <a:spLocks noGrp="1" noChangeArrowheads="1"/>
          </p:cNvSpPr>
          <p:nvPr>
            <p:ph type="title"/>
          </p:nvPr>
        </p:nvSpPr>
        <p:spPr>
          <a:xfrm>
            <a:off x="1654651" y="303890"/>
            <a:ext cx="5834698" cy="858044"/>
          </a:xfrm>
        </p:spPr>
        <p:txBody>
          <a:bodyPr/>
          <a:lstStyle/>
          <a:p>
            <a:r>
              <a:rPr lang="en-US" altLang="fr-FR"/>
              <a:t>A Family Foundation Serving Public Health</a:t>
            </a:r>
            <a:endParaRPr lang="fr-FR" altLang="fr-FR"/>
          </a:p>
        </p:txBody>
      </p:sp>
      <p:sp>
        <p:nvSpPr>
          <p:cNvPr id="178179" name="Espace réservé du texte 2">
            <a:extLst>
              <a:ext uri="{FF2B5EF4-FFF2-40B4-BE49-F238E27FC236}">
                <a16:creationId xmlns:a16="http://schemas.microsoft.com/office/drawing/2014/main" xmlns="" id="{566A6E2B-860D-4E3B-9DF1-96A9050353BE}"/>
              </a:ext>
            </a:extLst>
          </p:cNvPr>
          <p:cNvSpPr>
            <a:spLocks noGrp="1"/>
          </p:cNvSpPr>
          <p:nvPr>
            <p:ph type="body" sz="quarter" idx="12"/>
          </p:nvPr>
        </p:nvSpPr>
        <p:spPr>
          <a:xfrm>
            <a:off x="1653460" y="1007010"/>
            <a:ext cx="5837081" cy="3080615"/>
          </a:xfrm>
        </p:spPr>
        <p:txBody>
          <a:bodyPr/>
          <a:lstStyle/>
          <a:p>
            <a:pPr marL="0" indent="0">
              <a:buNone/>
              <a:defRPr/>
            </a:pPr>
            <a:endParaRPr lang="en-US" altLang="fr-FR" b="0" dirty="0">
              <a:solidFill>
                <a:srgbClr val="555555"/>
              </a:solidFill>
              <a:latin typeface="Arial" charset="0"/>
              <a:cs typeface="Arial" charset="0"/>
            </a:endParaRPr>
          </a:p>
          <a:p>
            <a:pPr marL="0" indent="0">
              <a:defRPr/>
            </a:pPr>
            <a:endParaRPr lang="en-US" altLang="fr-FR" b="0" dirty="0">
              <a:solidFill>
                <a:srgbClr val="555555"/>
              </a:solidFill>
              <a:latin typeface="Arial" charset="0"/>
              <a:cs typeface="Arial" charset="0"/>
            </a:endParaRPr>
          </a:p>
          <a:p>
            <a:pPr>
              <a:defRPr/>
            </a:pPr>
            <a:r>
              <a:rPr lang="en-US" altLang="fr-FR" b="0" dirty="0">
                <a:solidFill>
                  <a:srgbClr val="555555"/>
                </a:solidFill>
                <a:latin typeface="Arial" charset="0"/>
                <a:cs typeface="Arial" charset="0"/>
              </a:rPr>
              <a:t>Official public interest status since 1976</a:t>
            </a:r>
          </a:p>
          <a:p>
            <a:pPr marL="0" indent="0">
              <a:defRPr/>
            </a:pPr>
            <a:endParaRPr lang="fr-FR" altLang="fr-FR" b="0" dirty="0">
              <a:solidFill>
                <a:srgbClr val="555555"/>
              </a:solidFill>
              <a:latin typeface="Arial" charset="0"/>
              <a:cs typeface="Arial" charset="0"/>
            </a:endParaRPr>
          </a:p>
        </p:txBody>
      </p:sp>
      <p:pic>
        <p:nvPicPr>
          <p:cNvPr id="181252" name="Picture 2" descr="Frise+fleche">
            <a:extLst>
              <a:ext uri="{FF2B5EF4-FFF2-40B4-BE49-F238E27FC236}">
                <a16:creationId xmlns:a16="http://schemas.microsoft.com/office/drawing/2014/main" xmlns="" id="{0E2EA89E-0CA7-4008-B747-C0A21B021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535" y="2087906"/>
            <a:ext cx="5481946" cy="22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u texte 2">
            <a:extLst>
              <a:ext uri="{FF2B5EF4-FFF2-40B4-BE49-F238E27FC236}">
                <a16:creationId xmlns:a16="http://schemas.microsoft.com/office/drawing/2014/main" xmlns="" id="{A26D8007-C4B1-8644-956F-4DC056BFA1D8}"/>
              </a:ext>
            </a:extLst>
          </p:cNvPr>
          <p:cNvSpPr>
            <a:spLocks noGrp="1" noChangeArrowheads="1"/>
          </p:cNvSpPr>
          <p:nvPr>
            <p:ph type="body" sz="quarter" idx="12"/>
          </p:nvPr>
        </p:nvSpPr>
        <p:spPr>
          <a:xfrm>
            <a:off x="4301478" y="1169085"/>
            <a:ext cx="3459584" cy="3080615"/>
          </a:xfrm>
          <a:extLst>
            <a:ext uri="{FAA26D3D-D897-4be2-8F04-BA451C77F1D7}">
              <ma14:placeholderFlag xmlns:ma14="http://schemas.microsoft.com/office/mac/drawingml/2011/main" xmlns="" val="1"/>
            </a:ext>
          </a:extLst>
        </p:spPr>
        <p:txBody>
          <a:bodyPr/>
          <a:lstStyle/>
          <a:p>
            <a:pPr marL="0" indent="0" algn="ctr" defTabSz="388506">
              <a:lnSpc>
                <a:spcPct val="125000"/>
              </a:lnSpc>
              <a:spcBef>
                <a:spcPct val="0"/>
              </a:spcBef>
              <a:buSzTx/>
              <a:buNone/>
            </a:pPr>
            <a:r>
              <a:rPr lang="en-US" altLang="fr-FR" sz="1501">
                <a:latin typeface="Gill Sans MT" panose="020B0502020104020203" pitchFamily="34" charset="77"/>
              </a:rPr>
              <a:t>Strengthen local capacities to fight the infectious diseases that affect vulnerable populations in developing countries, particularly mothers and children.</a:t>
            </a:r>
          </a:p>
          <a:p>
            <a:pPr marL="0" indent="0" algn="ctr" defTabSz="388506">
              <a:lnSpc>
                <a:spcPct val="125000"/>
              </a:lnSpc>
              <a:spcBef>
                <a:spcPct val="0"/>
              </a:spcBef>
              <a:buSzTx/>
              <a:buNone/>
            </a:pPr>
            <a:endParaRPr lang="en-US" altLang="fr-FR" sz="2402">
              <a:latin typeface="Gill Sans MT" panose="020B0502020104020203" pitchFamily="34" charset="77"/>
            </a:endParaRPr>
          </a:p>
          <a:p>
            <a:pPr marL="0" indent="0" algn="ctr" defTabSz="388506">
              <a:lnSpc>
                <a:spcPct val="125000"/>
              </a:lnSpc>
              <a:spcBef>
                <a:spcPct val="0"/>
              </a:spcBef>
              <a:buNone/>
            </a:pPr>
            <a:r>
              <a:rPr lang="en-US" altLang="fr-FR" sz="1351">
                <a:solidFill>
                  <a:srgbClr val="000090"/>
                </a:solidFill>
                <a:latin typeface="Gill Sans MT" panose="020B0502020104020203" pitchFamily="34" charset="77"/>
                <a:cs typeface="Times New Roman" panose="02020603050405020304" pitchFamily="18" charset="0"/>
              </a:rPr>
              <a:t>The Mérieux Foundation works in symbiosis with Fondation Christophe et Rodolphe Mérieux, a family foundation under the auspices of the Institut de France</a:t>
            </a:r>
          </a:p>
          <a:p>
            <a:pPr marL="0" indent="0" algn="ctr" defTabSz="388506">
              <a:lnSpc>
                <a:spcPct val="125000"/>
              </a:lnSpc>
              <a:spcBef>
                <a:spcPct val="0"/>
              </a:spcBef>
              <a:buSzTx/>
              <a:buNone/>
            </a:pPr>
            <a:endParaRPr lang="en-US" altLang="fr-FR" sz="1727">
              <a:solidFill>
                <a:srgbClr val="595959"/>
              </a:solidFill>
              <a:latin typeface="Gill Sans MT" panose="020B0502020104020203" pitchFamily="34" charset="77"/>
            </a:endParaRPr>
          </a:p>
        </p:txBody>
      </p:sp>
      <p:pic>
        <p:nvPicPr>
          <p:cNvPr id="176131" name="Picture 2">
            <a:extLst>
              <a:ext uri="{FF2B5EF4-FFF2-40B4-BE49-F238E27FC236}">
                <a16:creationId xmlns:a16="http://schemas.microsoft.com/office/drawing/2014/main" xmlns="" id="{F5C08319-0142-324D-B630-2D7DED1D6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40" y="141816"/>
            <a:ext cx="2054538" cy="313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6132" name="Titre 1">
            <a:extLst>
              <a:ext uri="{FF2B5EF4-FFF2-40B4-BE49-F238E27FC236}">
                <a16:creationId xmlns:a16="http://schemas.microsoft.com/office/drawing/2014/main" xmlns="" id="{38D75FEE-1D60-EC44-BFDA-8231CCD1825F}"/>
              </a:ext>
            </a:extLst>
          </p:cNvPr>
          <p:cNvSpPr>
            <a:spLocks noGrp="1" noChangeArrowheads="1"/>
          </p:cNvSpPr>
          <p:nvPr>
            <p:ph type="title"/>
          </p:nvPr>
        </p:nvSpPr>
        <p:spPr>
          <a:xfrm>
            <a:off x="4463554" y="141816"/>
            <a:ext cx="3243882" cy="858044"/>
          </a:xfrm>
          <a:extLst>
            <a:ext uri="{FAA26D3D-D897-4be2-8F04-BA451C77F1D7}">
              <ma14:placeholderFlag xmlns:ma14="http://schemas.microsoft.com/office/mac/drawingml/2011/main" xmlns="" val="1"/>
            </a:ext>
          </a:extLst>
        </p:spPr>
        <p:txBody>
          <a:bodyPr/>
          <a:lstStyle/>
          <a:p>
            <a:pPr>
              <a:defRPr/>
            </a:pPr>
            <a:r>
              <a:rPr lang="fr-FR" altLang="fr-FR">
                <a:latin typeface="Arial" charset="0"/>
                <a:cs typeface="Arial" charset="0"/>
              </a:rPr>
              <a:t>Mission</a:t>
            </a:r>
          </a:p>
        </p:txBody>
      </p:sp>
      <p:pic>
        <p:nvPicPr>
          <p:cNvPr id="176133" name="Picture 2">
            <a:extLst>
              <a:ext uri="{FF2B5EF4-FFF2-40B4-BE49-F238E27FC236}">
                <a16:creationId xmlns:a16="http://schemas.microsoft.com/office/drawing/2014/main" xmlns="" id="{361E0CA3-5606-214C-9A59-6035AFE97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659" y="3384506"/>
            <a:ext cx="2216613" cy="96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3865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D18F1FF4-8C02-4C58-85CB-7D8566C0BA29}"/>
              </a:ext>
            </a:extLst>
          </p:cNvPr>
          <p:cNvSpPr>
            <a:spLocks noGrp="1"/>
          </p:cNvSpPr>
          <p:nvPr>
            <p:ph idx="1"/>
          </p:nvPr>
        </p:nvSpPr>
        <p:spPr>
          <a:xfrm>
            <a:off x="745436" y="1267715"/>
            <a:ext cx="5200634" cy="3089275"/>
          </a:xfrm>
        </p:spPr>
        <p:txBody>
          <a:bodyPr/>
          <a:lstStyle/>
          <a:p>
            <a:pPr marL="0" indent="0" algn="just">
              <a:buNone/>
            </a:pPr>
            <a:r>
              <a:rPr lang="en-US" altLang="fr-FR" sz="1600" dirty="0">
                <a:solidFill>
                  <a:srgbClr val="002060"/>
                </a:solidFill>
                <a:latin typeface="Gill Sans MT" panose="020B0502020104020203" pitchFamily="34" charset="0"/>
              </a:rPr>
              <a:t>                  has established strong links and relationships with Health Authorities/counterparts from 2001 in Cambodia, 2005 in Lao PDR and 2010 in Myanmar to provide pragmatic expertise to fight infectious diseases in the field especially by strengthening the clinical laboratory sector in national health systems.</a:t>
            </a:r>
          </a:p>
          <a:p>
            <a:pPr marL="0" indent="0" algn="just">
              <a:buNone/>
            </a:pPr>
            <a:endParaRPr lang="en-US" sz="1600" dirty="0">
              <a:solidFill>
                <a:srgbClr val="002060"/>
              </a:solidFill>
              <a:latin typeface="Gill Sans MT" panose="020B0502020104020203" pitchFamily="34" charset="0"/>
            </a:endParaRPr>
          </a:p>
          <a:p>
            <a:pPr algn="just">
              <a:buFont typeface="Wingdings" pitchFamily="2" charset="2"/>
              <a:buChar char="Ø"/>
            </a:pPr>
            <a:r>
              <a:rPr lang="en-US" sz="1600" dirty="0">
                <a:solidFill>
                  <a:srgbClr val="002060"/>
                </a:solidFill>
                <a:latin typeface="Gill Sans MT" panose="020B0502020104020203" pitchFamily="34" charset="0"/>
              </a:rPr>
              <a:t>With an oriented vision of public health, relegating autonomy and developing sustainable projects with people-centered approach</a:t>
            </a:r>
            <a:endParaRPr lang="fr-FR" sz="1600" dirty="0">
              <a:solidFill>
                <a:srgbClr val="002060"/>
              </a:solidFill>
              <a:latin typeface="Gill Sans MT" panose="020B0502020104020203" pitchFamily="34" charset="0"/>
            </a:endParaRPr>
          </a:p>
        </p:txBody>
      </p:sp>
      <p:sp>
        <p:nvSpPr>
          <p:cNvPr id="3" name="Titre 2">
            <a:extLst>
              <a:ext uri="{FF2B5EF4-FFF2-40B4-BE49-F238E27FC236}">
                <a16:creationId xmlns:a16="http://schemas.microsoft.com/office/drawing/2014/main" xmlns="" id="{D6803B97-484B-4150-AE5B-E8291E649A14}"/>
              </a:ext>
            </a:extLst>
          </p:cNvPr>
          <p:cNvSpPr>
            <a:spLocks noGrp="1"/>
          </p:cNvSpPr>
          <p:nvPr>
            <p:ph type="title"/>
          </p:nvPr>
        </p:nvSpPr>
        <p:spPr>
          <a:xfrm>
            <a:off x="163826" y="258968"/>
            <a:ext cx="8302257" cy="532305"/>
          </a:xfrm>
        </p:spPr>
        <p:txBody>
          <a:bodyPr>
            <a:normAutofit fontScale="90000"/>
          </a:bodyPr>
          <a:lstStyle/>
          <a:p>
            <a:r>
              <a:rPr lang="en-US" sz="2800" dirty="0">
                <a:solidFill>
                  <a:srgbClr val="002060"/>
                </a:solidFill>
                <a:latin typeface="Gill Sans MT" panose="020B0502020104020203" pitchFamily="34" charset="77"/>
                <a:ea typeface="Tahoma" panose="020B0604030504040204" pitchFamily="34" charset="0"/>
                <a:cs typeface="Tahoma" panose="020B0604030504040204" pitchFamily="34" charset="0"/>
              </a:rPr>
              <a:t>Historical footprints in South-East Asia</a:t>
            </a:r>
            <a:r>
              <a:rPr lang="en-US" dirty="0">
                <a:latin typeface="Gill Sans MT" panose="020B0502020104020203" pitchFamily="34" charset="77"/>
              </a:rPr>
              <a:t/>
            </a:r>
            <a:br>
              <a:rPr lang="en-US" dirty="0">
                <a:latin typeface="Gill Sans MT" panose="020B0502020104020203" pitchFamily="34" charset="77"/>
              </a:rPr>
            </a:br>
            <a:endParaRPr lang="en-US" dirty="0">
              <a:latin typeface="Gill Sans MT" panose="020B0502020104020203" pitchFamily="34" charset="77"/>
            </a:endParaRPr>
          </a:p>
        </p:txBody>
      </p:sp>
      <p:pic>
        <p:nvPicPr>
          <p:cNvPr id="4" name="Picture 3">
            <a:extLst>
              <a:ext uri="{FF2B5EF4-FFF2-40B4-BE49-F238E27FC236}">
                <a16:creationId xmlns:a16="http://schemas.microsoft.com/office/drawing/2014/main" xmlns="" id="{8A33700F-9CD1-6A8E-25CD-69D53EAE14A4}"/>
              </a:ext>
            </a:extLst>
          </p:cNvPr>
          <p:cNvPicPr>
            <a:picLocks noChangeAspect="1"/>
          </p:cNvPicPr>
          <p:nvPr/>
        </p:nvPicPr>
        <p:blipFill>
          <a:blip r:embed="rId2"/>
          <a:stretch>
            <a:fillRect/>
          </a:stretch>
        </p:blipFill>
        <p:spPr>
          <a:xfrm>
            <a:off x="947419" y="791273"/>
            <a:ext cx="788980" cy="760690"/>
          </a:xfrm>
          <a:prstGeom prst="rect">
            <a:avLst/>
          </a:prstGeom>
        </p:spPr>
      </p:pic>
      <p:pic>
        <p:nvPicPr>
          <p:cNvPr id="9" name="Picture 8">
            <a:extLst>
              <a:ext uri="{FF2B5EF4-FFF2-40B4-BE49-F238E27FC236}">
                <a16:creationId xmlns:a16="http://schemas.microsoft.com/office/drawing/2014/main" xmlns="" id="{8745A741-DDDB-B2D3-7123-3FD97552BCBC}"/>
              </a:ext>
            </a:extLst>
          </p:cNvPr>
          <p:cNvPicPr>
            <a:picLocks noChangeAspect="1"/>
          </p:cNvPicPr>
          <p:nvPr/>
        </p:nvPicPr>
        <p:blipFill>
          <a:blip r:embed="rId3"/>
          <a:stretch>
            <a:fillRect/>
          </a:stretch>
        </p:blipFill>
        <p:spPr>
          <a:xfrm>
            <a:off x="6546244" y="777344"/>
            <a:ext cx="2325926" cy="3393901"/>
          </a:xfrm>
          <a:prstGeom prst="rect">
            <a:avLst/>
          </a:prstGeom>
        </p:spPr>
      </p:pic>
      <p:pic>
        <p:nvPicPr>
          <p:cNvPr id="10" name="Picture 9">
            <a:extLst>
              <a:ext uri="{FF2B5EF4-FFF2-40B4-BE49-F238E27FC236}">
                <a16:creationId xmlns:a16="http://schemas.microsoft.com/office/drawing/2014/main" xmlns="" id="{1AA1ED2D-64BC-852A-075F-3283D35993D6}"/>
              </a:ext>
            </a:extLst>
          </p:cNvPr>
          <p:cNvPicPr>
            <a:picLocks noChangeAspect="1"/>
          </p:cNvPicPr>
          <p:nvPr/>
        </p:nvPicPr>
        <p:blipFill>
          <a:blip r:embed="rId4"/>
          <a:stretch>
            <a:fillRect/>
          </a:stretch>
        </p:blipFill>
        <p:spPr>
          <a:xfrm>
            <a:off x="7921111" y="2111979"/>
            <a:ext cx="390178" cy="262151"/>
          </a:xfrm>
          <a:prstGeom prst="rect">
            <a:avLst/>
          </a:prstGeom>
        </p:spPr>
      </p:pic>
      <p:pic>
        <p:nvPicPr>
          <p:cNvPr id="11" name="Picture 10">
            <a:extLst>
              <a:ext uri="{FF2B5EF4-FFF2-40B4-BE49-F238E27FC236}">
                <a16:creationId xmlns:a16="http://schemas.microsoft.com/office/drawing/2014/main" xmlns="" id="{A2173BD5-3221-A547-7679-03B2FF0CA7DA}"/>
              </a:ext>
            </a:extLst>
          </p:cNvPr>
          <p:cNvPicPr>
            <a:picLocks noChangeAspect="1"/>
          </p:cNvPicPr>
          <p:nvPr/>
        </p:nvPicPr>
        <p:blipFill>
          <a:blip r:embed="rId5"/>
          <a:stretch>
            <a:fillRect/>
          </a:stretch>
        </p:blipFill>
        <p:spPr>
          <a:xfrm>
            <a:off x="8255753" y="3138564"/>
            <a:ext cx="420660" cy="268247"/>
          </a:xfrm>
          <a:prstGeom prst="rect">
            <a:avLst/>
          </a:prstGeom>
        </p:spPr>
      </p:pic>
      <p:pic>
        <p:nvPicPr>
          <p:cNvPr id="12" name="Picture 11">
            <a:extLst>
              <a:ext uri="{FF2B5EF4-FFF2-40B4-BE49-F238E27FC236}">
                <a16:creationId xmlns:a16="http://schemas.microsoft.com/office/drawing/2014/main" xmlns="" id="{0F57C68F-DEC0-FCE2-8E1A-9397904031B2}"/>
              </a:ext>
            </a:extLst>
          </p:cNvPr>
          <p:cNvPicPr>
            <a:picLocks noChangeAspect="1"/>
          </p:cNvPicPr>
          <p:nvPr/>
        </p:nvPicPr>
        <p:blipFill>
          <a:blip r:embed="rId6"/>
          <a:stretch>
            <a:fillRect/>
          </a:stretch>
        </p:blipFill>
        <p:spPr>
          <a:xfrm>
            <a:off x="6800824" y="1965662"/>
            <a:ext cx="432854" cy="292633"/>
          </a:xfrm>
          <a:prstGeom prst="rect">
            <a:avLst/>
          </a:prstGeom>
        </p:spPr>
      </p:pic>
    </p:spTree>
    <p:extLst>
      <p:ext uri="{BB962C8B-B14F-4D97-AF65-F5344CB8AC3E}">
        <p14:creationId xmlns:p14="http://schemas.microsoft.com/office/powerpoint/2010/main" val="220677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CC4B2D8-C3C9-0746-82A2-71D516735C6A}"/>
              </a:ext>
            </a:extLst>
          </p:cNvPr>
          <p:cNvSpPr>
            <a:spLocks noGrp="1"/>
          </p:cNvSpPr>
          <p:nvPr>
            <p:ph idx="1"/>
          </p:nvPr>
        </p:nvSpPr>
        <p:spPr>
          <a:xfrm>
            <a:off x="145995" y="509375"/>
            <a:ext cx="5184935" cy="3089275"/>
          </a:xfrm>
        </p:spPr>
        <p:txBody>
          <a:bodyPr/>
          <a:lstStyle/>
          <a:p>
            <a:pPr algn="just"/>
            <a:r>
              <a:rPr lang="en-GB" sz="1400" b="0" i="0" u="none" strike="noStrike" dirty="0" err="1">
                <a:solidFill>
                  <a:srgbClr val="1D1D1D"/>
                </a:solidFill>
                <a:effectLst/>
                <a:latin typeface="Gill Sans MT" panose="020B0502020104020203" pitchFamily="34" charset="77"/>
              </a:rPr>
              <a:t>Center</a:t>
            </a:r>
            <a:r>
              <a:rPr lang="en-GB" sz="1400" b="0" i="0" u="none" strike="noStrike" dirty="0">
                <a:solidFill>
                  <a:srgbClr val="1D1D1D"/>
                </a:solidFill>
                <a:effectLst/>
                <a:latin typeface="Gill Sans MT" panose="020B0502020104020203" pitchFamily="34" charset="77"/>
              </a:rPr>
              <a:t> for Infectiology Lao Christophe </a:t>
            </a:r>
            <a:r>
              <a:rPr lang="en-GB" sz="1400" b="0" i="0" u="none" strike="noStrike" dirty="0" err="1">
                <a:solidFill>
                  <a:srgbClr val="1D1D1D"/>
                </a:solidFill>
                <a:effectLst/>
                <a:latin typeface="Gill Sans MT" panose="020B0502020104020203" pitchFamily="34" charset="77"/>
              </a:rPr>
              <a:t>Mérieux</a:t>
            </a:r>
            <a:r>
              <a:rPr lang="en-GB" sz="1400" b="0" i="0" u="none" strike="noStrike" dirty="0">
                <a:solidFill>
                  <a:srgbClr val="1D1D1D"/>
                </a:solidFill>
                <a:effectLst/>
                <a:latin typeface="Gill Sans MT" panose="020B0502020104020203" pitchFamily="34" charset="77"/>
              </a:rPr>
              <a:t> with a </a:t>
            </a:r>
            <a:r>
              <a:rPr lang="en-GB" sz="1400" b="0" i="0" u="none" strike="noStrike" dirty="0">
                <a:solidFill>
                  <a:schemeClr val="tx1"/>
                </a:solidFill>
                <a:effectLst/>
                <a:latin typeface="Gill Sans MT" panose="020B0502020104020203" pitchFamily="34" charset="77"/>
                <a:hlinkClick r:id="rId2">
                  <a:extLst>
                    <a:ext uri="{A12FA001-AC4F-418D-AE19-62706E023703}">
                      <ahyp:hlinkClr xmlns:ahyp="http://schemas.microsoft.com/office/drawing/2018/hyperlinkcolor" xmlns="" val="tx"/>
                    </a:ext>
                  </a:extLst>
                </a:hlinkClick>
              </a:rPr>
              <a:t>Rodolphe Mérieux Laboratory</a:t>
            </a:r>
            <a:r>
              <a:rPr lang="en-GB" sz="1400" b="0" i="0" u="none" strike="noStrike" dirty="0">
                <a:solidFill>
                  <a:schemeClr val="tx1"/>
                </a:solidFill>
                <a:effectLst/>
                <a:latin typeface="Gill Sans MT" panose="020B0502020104020203" pitchFamily="34" charset="77"/>
              </a:rPr>
              <a:t> (la</a:t>
            </a:r>
            <a:r>
              <a:rPr lang="en-GB" sz="1400" b="0" i="0" u="none" strike="noStrike" dirty="0">
                <a:solidFill>
                  <a:srgbClr val="1D1D1D"/>
                </a:solidFill>
                <a:effectLst/>
                <a:latin typeface="Gill Sans MT" panose="020B0502020104020203" pitchFamily="34" charset="77"/>
              </a:rPr>
              <a:t>unched in 2009 and extended in 2017) on the scientific campus of the Ministry of Health, member of the </a:t>
            </a:r>
            <a:r>
              <a:rPr lang="en-GB" sz="1400" b="1" i="1" u="none" strike="noStrike" dirty="0">
                <a:solidFill>
                  <a:schemeClr val="tx1"/>
                </a:solidFill>
                <a:effectLst/>
                <a:latin typeface="Gill Sans MT" panose="020B0502020104020203" pitchFamily="34" charset="77"/>
                <a:hlinkClick r:id="rId3">
                  <a:extLst>
                    <a:ext uri="{A12FA001-AC4F-418D-AE19-62706E023703}">
                      <ahyp:hlinkClr xmlns:ahyp="http://schemas.microsoft.com/office/drawing/2018/hyperlinkcolor" xmlns="" val="tx"/>
                    </a:ext>
                  </a:extLst>
                </a:hlinkClick>
              </a:rPr>
              <a:t>GABRIEL</a:t>
            </a:r>
            <a:r>
              <a:rPr lang="en-GB" sz="1400" b="1" i="1" u="none" strike="noStrike" dirty="0">
                <a:solidFill>
                  <a:schemeClr val="tx1"/>
                </a:solidFill>
                <a:effectLst/>
                <a:latin typeface="Gill Sans MT" panose="020B0502020104020203" pitchFamily="34" charset="77"/>
              </a:rPr>
              <a:t> </a:t>
            </a:r>
            <a:r>
              <a:rPr lang="en-GB" sz="1400" b="0" i="0" u="none" strike="noStrike" dirty="0">
                <a:solidFill>
                  <a:srgbClr val="1D1D1D"/>
                </a:solidFill>
                <a:effectLst/>
                <a:latin typeface="Gill Sans MT" panose="020B0502020104020203" pitchFamily="34" charset="77"/>
              </a:rPr>
              <a:t>network.</a:t>
            </a:r>
          </a:p>
          <a:p>
            <a:pPr algn="just"/>
            <a:endParaRPr lang="en-GB" sz="1400" dirty="0">
              <a:solidFill>
                <a:srgbClr val="1D1D1D"/>
              </a:solidFill>
              <a:latin typeface="Gill Sans MT" panose="020B0502020104020203" pitchFamily="34" charset="77"/>
            </a:endParaRPr>
          </a:p>
          <a:p>
            <a:pPr algn="just"/>
            <a:r>
              <a:rPr lang="en-GB" sz="1400" b="1" i="0" u="none" strike="noStrike" dirty="0">
                <a:solidFill>
                  <a:srgbClr val="1D1D1D"/>
                </a:solidFill>
                <a:effectLst/>
                <a:latin typeface="Gill Sans MT" panose="020B0502020104020203" pitchFamily="34" charset="77"/>
              </a:rPr>
              <a:t>Rodolphe </a:t>
            </a:r>
            <a:r>
              <a:rPr lang="en-GB" sz="1400" b="1" i="0" u="none" strike="noStrike" dirty="0" err="1">
                <a:solidFill>
                  <a:srgbClr val="1D1D1D"/>
                </a:solidFill>
                <a:effectLst/>
                <a:latin typeface="Gill Sans MT" panose="020B0502020104020203" pitchFamily="34" charset="77"/>
              </a:rPr>
              <a:t>Mérieux</a:t>
            </a:r>
            <a:r>
              <a:rPr lang="en-GB" sz="1400" b="1" i="0" u="none" strike="noStrike" dirty="0">
                <a:solidFill>
                  <a:srgbClr val="1D1D1D"/>
                </a:solidFill>
                <a:effectLst/>
                <a:latin typeface="Gill Sans MT" panose="020B0502020104020203" pitchFamily="34" charset="77"/>
              </a:rPr>
              <a:t> Laboratory’s research focus: </a:t>
            </a:r>
            <a:r>
              <a:rPr lang="en-GB" sz="1400" b="0" i="0" u="none" strike="noStrike" dirty="0">
                <a:solidFill>
                  <a:srgbClr val="1D1D1D"/>
                </a:solidFill>
                <a:effectLst/>
                <a:latin typeface="Gill Sans MT" panose="020B0502020104020203" pitchFamily="34" charset="77"/>
              </a:rPr>
              <a:t>HIV/AIDS – chronic viral hepatitis – tuberculosis and viral respiratory infections – human papillomavirus (HPV) </a:t>
            </a:r>
            <a:r>
              <a:rPr lang="en-GB" sz="1400" b="0" i="0" u="none" strike="noStrike" dirty="0">
                <a:solidFill>
                  <a:srgbClr val="1D1D1D"/>
                </a:solidFill>
                <a:effectLst/>
                <a:latin typeface="Gill Sans MT" panose="020B0502020104020203" pitchFamily="34" charset="77"/>
                <a:sym typeface="Wingdings" pitchFamily="2" charset="2"/>
              </a:rPr>
              <a:t> will shift to Hepatitis diagnostic (RDT &amp; PCR)</a:t>
            </a:r>
          </a:p>
          <a:p>
            <a:pPr algn="just"/>
            <a:endParaRPr lang="en-GB" sz="1400" b="0" i="0" u="none" strike="noStrike" dirty="0">
              <a:solidFill>
                <a:srgbClr val="1D1D1D"/>
              </a:solidFill>
              <a:effectLst/>
              <a:latin typeface="Gill Sans MT" panose="020B0502020104020203" pitchFamily="34" charset="77"/>
              <a:sym typeface="Wingdings" pitchFamily="2" charset="2"/>
            </a:endParaRPr>
          </a:p>
          <a:p>
            <a:pPr algn="just"/>
            <a:r>
              <a:rPr lang="en-GB" sz="1400" b="1" i="0" u="none" strike="noStrike" dirty="0">
                <a:solidFill>
                  <a:srgbClr val="1D1D1D"/>
                </a:solidFill>
                <a:effectLst/>
                <a:latin typeface="adobe-garamond-pro"/>
              </a:rPr>
              <a:t>In 2019, First Laboratory in country to </a:t>
            </a:r>
            <a:r>
              <a:rPr lang="en-GB" sz="1400" b="0" i="0" u="none" strike="noStrike" dirty="0">
                <a:solidFill>
                  <a:srgbClr val="1D1D1D"/>
                </a:solidFill>
                <a:effectLst/>
                <a:latin typeface="adobe-garamond-pro"/>
              </a:rPr>
              <a:t>receive a double accreditation for its HIV viral load testing activities: one based on the ISO 15189:2012 standards on quality management and the other on the ISO 15190:2003 standards on biosafety management. </a:t>
            </a:r>
            <a:endParaRPr lang="en-GB" sz="1400" b="0" i="0" u="none" strike="noStrike" dirty="0">
              <a:solidFill>
                <a:srgbClr val="1D1D1D"/>
              </a:solidFill>
              <a:effectLst/>
              <a:latin typeface="Gill Sans MT" panose="020B0502020104020203" pitchFamily="34" charset="77"/>
            </a:endParaRPr>
          </a:p>
          <a:p>
            <a:pPr algn="just"/>
            <a:endParaRPr lang="x-none" sz="1400" dirty="0">
              <a:latin typeface="Gill Sans MT" panose="020B0502020104020203" pitchFamily="34" charset="77"/>
            </a:endParaRPr>
          </a:p>
        </p:txBody>
      </p:sp>
      <p:sp>
        <p:nvSpPr>
          <p:cNvPr id="3" name="Title 2">
            <a:extLst>
              <a:ext uri="{FF2B5EF4-FFF2-40B4-BE49-F238E27FC236}">
                <a16:creationId xmlns:a16="http://schemas.microsoft.com/office/drawing/2014/main" xmlns="" id="{06CC0026-5851-5B01-93D3-EB422A93A4DA}"/>
              </a:ext>
            </a:extLst>
          </p:cNvPr>
          <p:cNvSpPr>
            <a:spLocks noGrp="1"/>
          </p:cNvSpPr>
          <p:nvPr>
            <p:ph type="title"/>
          </p:nvPr>
        </p:nvSpPr>
        <p:spPr>
          <a:xfrm>
            <a:off x="569913" y="126221"/>
            <a:ext cx="8302257" cy="324965"/>
          </a:xfrm>
        </p:spPr>
        <p:txBody>
          <a:bodyPr/>
          <a:lstStyle/>
          <a:p>
            <a:r>
              <a:rPr lang="x-none" dirty="0"/>
              <a:t>CILM in Laos PDR</a:t>
            </a:r>
          </a:p>
        </p:txBody>
      </p:sp>
      <p:pic>
        <p:nvPicPr>
          <p:cNvPr id="7" name="Picture 6" descr="A picture containing text, grass, tree, outdoor&#10;&#10;Description automatically generated">
            <a:extLst>
              <a:ext uri="{FF2B5EF4-FFF2-40B4-BE49-F238E27FC236}">
                <a16:creationId xmlns:a16="http://schemas.microsoft.com/office/drawing/2014/main" xmlns="" id="{A7F8C5DA-3090-68C1-40A8-273C48611D21}"/>
              </a:ext>
            </a:extLst>
          </p:cNvPr>
          <p:cNvPicPr>
            <a:picLocks noChangeAspect="1"/>
          </p:cNvPicPr>
          <p:nvPr/>
        </p:nvPicPr>
        <p:blipFill>
          <a:blip r:embed="rId4"/>
          <a:stretch>
            <a:fillRect/>
          </a:stretch>
        </p:blipFill>
        <p:spPr>
          <a:xfrm>
            <a:off x="5394121" y="1627464"/>
            <a:ext cx="3616230" cy="1785567"/>
          </a:xfrm>
          <a:prstGeom prst="rect">
            <a:avLst/>
          </a:prstGeom>
        </p:spPr>
      </p:pic>
    </p:spTree>
    <p:extLst>
      <p:ext uri="{BB962C8B-B14F-4D97-AF65-F5344CB8AC3E}">
        <p14:creationId xmlns:p14="http://schemas.microsoft.com/office/powerpoint/2010/main" val="407952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a:extLst>
              <a:ext uri="{FF2B5EF4-FFF2-40B4-BE49-F238E27FC236}">
                <a16:creationId xmlns:a16="http://schemas.microsoft.com/office/drawing/2014/main" xmlns="" id="{7BA38C2C-E357-49A4-AEE6-6C22801B0821}"/>
              </a:ext>
            </a:extLst>
          </p:cNvPr>
          <p:cNvSpPr/>
          <p:nvPr/>
        </p:nvSpPr>
        <p:spPr>
          <a:xfrm rot="20339748">
            <a:off x="697707" y="1310885"/>
            <a:ext cx="7466410" cy="2210991"/>
          </a:xfrm>
          <a:prstGeom prst="righ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cs typeface="Arial" pitchFamily="34" charset="0"/>
            </a:endParaRPr>
          </a:p>
        </p:txBody>
      </p:sp>
      <p:sp>
        <p:nvSpPr>
          <p:cNvPr id="14339" name="Title 1">
            <a:extLst>
              <a:ext uri="{FF2B5EF4-FFF2-40B4-BE49-F238E27FC236}">
                <a16:creationId xmlns:a16="http://schemas.microsoft.com/office/drawing/2014/main" xmlns="" id="{32A0241C-36B4-4B62-8C0E-323D48E76290}"/>
              </a:ext>
            </a:extLst>
          </p:cNvPr>
          <p:cNvSpPr>
            <a:spLocks noGrp="1"/>
          </p:cNvSpPr>
          <p:nvPr>
            <p:ph type="title"/>
          </p:nvPr>
        </p:nvSpPr>
        <p:spPr>
          <a:xfrm>
            <a:off x="657715" y="239125"/>
            <a:ext cx="5587604" cy="857250"/>
          </a:xfrm>
        </p:spPr>
        <p:txBody>
          <a:bodyPr anchor="t"/>
          <a:lstStyle/>
          <a:p>
            <a:r>
              <a:rPr lang="en-US" altLang="en-US" sz="2100" dirty="0">
                <a:ea typeface="MS PGothic" panose="020B0600070205080204" pitchFamily="34" charset="-128"/>
              </a:rPr>
              <a:t>History of support activities to the University of Health Sciences (Cambodia)</a:t>
            </a:r>
          </a:p>
        </p:txBody>
      </p:sp>
      <p:sp>
        <p:nvSpPr>
          <p:cNvPr id="14342" name="TextBox 5">
            <a:extLst>
              <a:ext uri="{FF2B5EF4-FFF2-40B4-BE49-F238E27FC236}">
                <a16:creationId xmlns:a16="http://schemas.microsoft.com/office/drawing/2014/main" xmlns="" id="{CCCC03F0-4C75-42EA-B341-60AF14937623}"/>
              </a:ext>
            </a:extLst>
          </p:cNvPr>
          <p:cNvSpPr txBox="1">
            <a:spLocks noChangeArrowheads="1"/>
          </p:cNvSpPr>
          <p:nvPr/>
        </p:nvSpPr>
        <p:spPr bwMode="auto">
          <a:xfrm>
            <a:off x="486810" y="2073869"/>
            <a:ext cx="21258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chemeClr val="accent2"/>
                </a:solidFill>
                <a:latin typeface="Gill Sans MT" panose="020B0502020104020203" pitchFamily="34" charset="0"/>
                <a:ea typeface="MS PGothic" panose="020B0600070205080204" pitchFamily="34" charset="-128"/>
              </a:rPr>
              <a:t>2003</a:t>
            </a:r>
            <a:r>
              <a:rPr lang="en-US" altLang="en-US" dirty="0">
                <a:latin typeface="Gill Sans MT" panose="020B0502020104020203" pitchFamily="34" charset="0"/>
                <a:ea typeface="MS PGothic" panose="020B0600070205080204" pitchFamily="34" charset="-128"/>
              </a:rPr>
              <a:t> : Inauguration of the Faculty of Pharmacy of Cambodia</a:t>
            </a:r>
          </a:p>
        </p:txBody>
      </p:sp>
      <p:sp>
        <p:nvSpPr>
          <p:cNvPr id="14343" name="TextBox 6">
            <a:extLst>
              <a:ext uri="{FF2B5EF4-FFF2-40B4-BE49-F238E27FC236}">
                <a16:creationId xmlns:a16="http://schemas.microsoft.com/office/drawing/2014/main" xmlns="" id="{E502BEAE-D574-43CF-ACB7-EC7E0CA3FB76}"/>
              </a:ext>
            </a:extLst>
          </p:cNvPr>
          <p:cNvSpPr txBox="1">
            <a:spLocks noChangeArrowheads="1"/>
          </p:cNvSpPr>
          <p:nvPr/>
        </p:nvSpPr>
        <p:spPr bwMode="auto">
          <a:xfrm>
            <a:off x="2776423" y="1582290"/>
            <a:ext cx="21258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chemeClr val="accent2"/>
                </a:solidFill>
                <a:latin typeface="Gill Sans MT" panose="020B0502020104020203" pitchFamily="34" charset="0"/>
                <a:ea typeface="MS PGothic" panose="020B0600070205080204" pitchFamily="34" charset="-128"/>
              </a:rPr>
              <a:t>2005</a:t>
            </a:r>
            <a:r>
              <a:rPr lang="en-US" altLang="en-US" dirty="0">
                <a:latin typeface="Gill Sans MT" panose="020B0502020104020203" pitchFamily="34" charset="0"/>
                <a:ea typeface="MS PGothic" panose="020B0600070205080204" pitchFamily="34" charset="-128"/>
              </a:rPr>
              <a:t> : Inauguration of Rodolphe </a:t>
            </a:r>
            <a:r>
              <a:rPr lang="en-US" altLang="en-US" dirty="0" err="1">
                <a:latin typeface="Gill Sans MT" panose="020B0502020104020203" pitchFamily="34" charset="0"/>
                <a:ea typeface="MS PGothic" panose="020B0600070205080204" pitchFamily="34" charset="-128"/>
              </a:rPr>
              <a:t>Mérieux</a:t>
            </a:r>
            <a:r>
              <a:rPr lang="en-US" altLang="en-US" dirty="0">
                <a:latin typeface="Gill Sans MT" panose="020B0502020104020203" pitchFamily="34" charset="0"/>
                <a:ea typeface="MS PGothic" panose="020B0600070205080204" pitchFamily="34" charset="-128"/>
              </a:rPr>
              <a:t> Laboratory</a:t>
            </a:r>
          </a:p>
        </p:txBody>
      </p:sp>
      <p:pic>
        <p:nvPicPr>
          <p:cNvPr id="14345" name="Picture 12">
            <a:extLst>
              <a:ext uri="{FF2B5EF4-FFF2-40B4-BE49-F238E27FC236}">
                <a16:creationId xmlns:a16="http://schemas.microsoft.com/office/drawing/2014/main" xmlns="" id="{40361939-AF9A-44FB-9FAC-8B72D0D6F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11" y="3303985"/>
            <a:ext cx="2249247" cy="148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3">
            <a:extLst>
              <a:ext uri="{FF2B5EF4-FFF2-40B4-BE49-F238E27FC236}">
                <a16:creationId xmlns:a16="http://schemas.microsoft.com/office/drawing/2014/main" xmlns="" id="{FD964681-9145-4804-8A62-152F1F9F0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079" y="2725255"/>
            <a:ext cx="2179517" cy="17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6">
            <a:extLst>
              <a:ext uri="{FF2B5EF4-FFF2-40B4-BE49-F238E27FC236}">
                <a16:creationId xmlns:a16="http://schemas.microsoft.com/office/drawing/2014/main" xmlns="" id="{78D44FB0-CF04-4A82-9901-8603AE059FCA}"/>
              </a:ext>
            </a:extLst>
          </p:cNvPr>
          <p:cNvSpPr txBox="1">
            <a:spLocks noChangeArrowheads="1"/>
          </p:cNvSpPr>
          <p:nvPr/>
        </p:nvSpPr>
        <p:spPr bwMode="auto">
          <a:xfrm>
            <a:off x="4914901" y="1014129"/>
            <a:ext cx="29349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chemeClr val="accent2"/>
                </a:solidFill>
                <a:latin typeface="Gill Sans MT" panose="020B0502020104020203" pitchFamily="34" charset="0"/>
                <a:ea typeface="MS PGothic" panose="020B0600070205080204" pitchFamily="34" charset="-128"/>
              </a:rPr>
              <a:t>2017</a:t>
            </a:r>
            <a:r>
              <a:rPr lang="en-US" altLang="en-US" dirty="0">
                <a:latin typeface="Gill Sans MT" panose="020B0502020104020203" pitchFamily="34" charset="0"/>
                <a:ea typeface="MS PGothic" panose="020B0600070205080204" pitchFamily="34" charset="-128"/>
              </a:rPr>
              <a:t> : Renovation of Rodolphe </a:t>
            </a:r>
            <a:r>
              <a:rPr lang="en-US" altLang="en-US" dirty="0" err="1">
                <a:latin typeface="Gill Sans MT" panose="020B0502020104020203" pitchFamily="34" charset="0"/>
                <a:ea typeface="MS PGothic" panose="020B0600070205080204" pitchFamily="34" charset="-128"/>
              </a:rPr>
              <a:t>Mérieux</a:t>
            </a:r>
            <a:r>
              <a:rPr lang="en-US" altLang="en-US" dirty="0">
                <a:latin typeface="Gill Sans MT" panose="020B0502020104020203" pitchFamily="34" charset="0"/>
                <a:ea typeface="MS PGothic" panose="020B0600070205080204" pitchFamily="34" charset="-128"/>
              </a:rPr>
              <a:t> Laboratory</a:t>
            </a:r>
          </a:p>
        </p:txBody>
      </p:sp>
      <p:pic>
        <p:nvPicPr>
          <p:cNvPr id="14348" name="Picture 12">
            <a:extLst>
              <a:ext uri="{FF2B5EF4-FFF2-40B4-BE49-F238E27FC236}">
                <a16:creationId xmlns:a16="http://schemas.microsoft.com/office/drawing/2014/main" xmlns="" id="{3542E94B-478E-4CBD-A9EA-450CEDFE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836" t="6859" r="21635" b="8728"/>
          <a:stretch>
            <a:fillRect/>
          </a:stretch>
        </p:blipFill>
        <p:spPr bwMode="auto">
          <a:xfrm>
            <a:off x="5313971" y="2128729"/>
            <a:ext cx="2598201" cy="19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08458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324023" y="290709"/>
            <a:ext cx="8362950" cy="690252"/>
          </a:xfrm>
        </p:spPr>
        <p:txBody>
          <a:bodyPr>
            <a:normAutofit fontScale="90000"/>
          </a:bodyPr>
          <a:lstStyle/>
          <a:p>
            <a:r>
              <a:rPr lang="en-US" dirty="0"/>
              <a:t>Ongoing Research project (UHS) 2022-2023</a:t>
            </a:r>
            <a:br>
              <a:rPr lang="en-US" dirty="0"/>
            </a:br>
            <a:endParaRPr lang="en-US" dirty="0"/>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4294967295"/>
          </p:nvPr>
        </p:nvSpPr>
        <p:spPr>
          <a:xfrm>
            <a:off x="7086600" y="4772025"/>
            <a:ext cx="2057400" cy="273050"/>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71654-96A5-4280-94F3-931C61A9F92C}" type="slidenum">
              <a:rPr lang="en-US" smtClean="0"/>
              <a:pPr/>
              <a:t>8</a:t>
            </a:fld>
            <a:endParaRPr lang="en-US" dirty="0"/>
          </a:p>
        </p:txBody>
      </p:sp>
      <p:sp>
        <p:nvSpPr>
          <p:cNvPr id="6" name="Rectangle 5">
            <a:extLst>
              <a:ext uri="{FF2B5EF4-FFF2-40B4-BE49-F238E27FC236}">
                <a16:creationId xmlns:a16="http://schemas.microsoft.com/office/drawing/2014/main" xmlns="" id="{ADF106BE-97BF-41CD-A09B-C32AE8B380A4}"/>
              </a:ext>
            </a:extLst>
          </p:cNvPr>
          <p:cNvSpPr/>
          <p:nvPr/>
        </p:nvSpPr>
        <p:spPr>
          <a:xfrm>
            <a:off x="245731" y="4562278"/>
            <a:ext cx="1352372" cy="563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4747CD85-E2FF-703B-1D00-9486690736FD}"/>
              </a:ext>
            </a:extLst>
          </p:cNvPr>
          <p:cNvSpPr>
            <a:spLocks noGrp="1"/>
          </p:cNvSpPr>
          <p:nvPr>
            <p:ph idx="1"/>
          </p:nvPr>
        </p:nvSpPr>
        <p:spPr>
          <a:xfrm>
            <a:off x="124691" y="731820"/>
            <a:ext cx="8894618" cy="3915901"/>
          </a:xfrm>
        </p:spPr>
        <p:txBody>
          <a:bodyPr>
            <a:normAutofit/>
          </a:bodyPr>
          <a:lstStyle/>
          <a:p>
            <a:pPr>
              <a:lnSpc>
                <a:spcPct val="150000"/>
              </a:lnSpc>
              <a:buFont typeface="Wingdings" pitchFamily="2" charset="2"/>
              <a:buChar char="v"/>
            </a:pPr>
            <a:r>
              <a:rPr lang="en-US" sz="1400" dirty="0">
                <a:latin typeface="Gill Sans MT" panose="020B0502020104020203" pitchFamily="34" charset="77"/>
              </a:rPr>
              <a:t>Understanding the risks of zoonotic disease from swine production &amp; exchange systems in Cambodia </a:t>
            </a:r>
            <a:r>
              <a:rPr lang="en-US" sz="1400" b="1" i="1" dirty="0">
                <a:solidFill>
                  <a:schemeClr val="accent6"/>
                </a:solidFill>
                <a:latin typeface="Gill Sans MT" panose="020B0502020104020203" pitchFamily="34" charset="77"/>
              </a:rPr>
              <a:t>(</a:t>
            </a:r>
            <a:r>
              <a:rPr lang="en-US" sz="1400" b="1" i="1" dirty="0" err="1">
                <a:solidFill>
                  <a:schemeClr val="accent6"/>
                </a:solidFill>
                <a:latin typeface="Gill Sans MT" panose="020B0502020104020203" pitchFamily="34" charset="77"/>
              </a:rPr>
              <a:t>PigFluCam</a:t>
            </a:r>
            <a:r>
              <a:rPr lang="en-US" sz="1400" b="1" i="1" dirty="0">
                <a:solidFill>
                  <a:schemeClr val="accent6"/>
                </a:solidFill>
                <a:latin typeface="Gill Sans MT" panose="020B0502020104020203" pitchFamily="34" charset="77"/>
              </a:rPr>
              <a:t>+)</a:t>
            </a:r>
          </a:p>
          <a:p>
            <a:pPr>
              <a:lnSpc>
                <a:spcPct val="150000"/>
              </a:lnSpc>
              <a:buFont typeface="Wingdings" pitchFamily="2" charset="2"/>
              <a:buChar char="v"/>
            </a:pPr>
            <a:r>
              <a:rPr lang="en-GB" sz="1400" dirty="0">
                <a:effectLst/>
                <a:latin typeface="Gill Sans MT" panose="020B0502020104020203" pitchFamily="34" charset="77"/>
                <a:ea typeface="Cambria" panose="02040503050406030204" pitchFamily="18" charset="0"/>
                <a:cs typeface="Arial" panose="020B0604020202020204" pitchFamily="34" charset="0"/>
              </a:rPr>
              <a:t>ANRS 12384 </a:t>
            </a:r>
            <a:r>
              <a:rPr lang="en-US" sz="1400" dirty="0">
                <a:solidFill>
                  <a:srgbClr val="000000"/>
                </a:solidFill>
                <a:effectLst/>
                <a:latin typeface="Gill Sans MT" panose="020B0502020104020203" pitchFamily="34" charset="77"/>
                <a:ea typeface="Cambria" panose="02040503050406030204" pitchFamily="18" charset="0"/>
                <a:cs typeface="Arial" panose="020B0604020202020204" pitchFamily="34" charset="0"/>
              </a:rPr>
              <a:t>Community versus facility-based services to improve the screening of active HCV infection in Cambodia: a cluster randomized controlled trial </a:t>
            </a:r>
            <a:r>
              <a:rPr lang="en-US" sz="1400" b="1" i="1" dirty="0">
                <a:solidFill>
                  <a:schemeClr val="accent6"/>
                </a:solidFill>
                <a:effectLst/>
                <a:latin typeface="Gill Sans MT" panose="020B0502020104020203" pitchFamily="34" charset="77"/>
                <a:ea typeface="Cambria" panose="02040503050406030204" pitchFamily="18" charset="0"/>
                <a:cs typeface="Arial" panose="020B0604020202020204" pitchFamily="34" charset="0"/>
              </a:rPr>
              <a:t>(ANRS 12384 </a:t>
            </a:r>
            <a:r>
              <a:rPr lang="en-US" sz="1400" b="1" i="1" dirty="0" err="1">
                <a:solidFill>
                  <a:schemeClr val="accent6"/>
                </a:solidFill>
                <a:effectLst/>
                <a:latin typeface="Gill Sans MT" panose="020B0502020104020203" pitchFamily="34" charset="77"/>
                <a:ea typeface="Cambria" panose="02040503050406030204" pitchFamily="18" charset="0"/>
                <a:cs typeface="Arial" panose="020B0604020202020204" pitchFamily="34" charset="0"/>
              </a:rPr>
              <a:t>CamC</a:t>
            </a:r>
            <a:r>
              <a:rPr lang="en-US" sz="1400" b="1" i="1" dirty="0">
                <a:solidFill>
                  <a:schemeClr val="accent6"/>
                </a:solidFill>
                <a:effectLst/>
                <a:latin typeface="Gill Sans MT" panose="020B0502020104020203" pitchFamily="34" charset="77"/>
                <a:ea typeface="Cambria" panose="02040503050406030204" pitchFamily="18" charset="0"/>
                <a:cs typeface="Arial" panose="020B0604020202020204" pitchFamily="34" charset="0"/>
              </a:rPr>
              <a:t>) </a:t>
            </a:r>
            <a:r>
              <a:rPr lang="en-US" sz="1400" dirty="0">
                <a:effectLst/>
                <a:latin typeface="Gill Sans MT" panose="020B0502020104020203" pitchFamily="34" charset="77"/>
                <a:ea typeface="Cambria" panose="02040503050406030204" pitchFamily="18" charset="0"/>
                <a:cs typeface="Arial" panose="020B0604020202020204" pitchFamily="34" charset="0"/>
              </a:rPr>
              <a:t>(Last follow up in Jan 2023)</a:t>
            </a:r>
          </a:p>
          <a:p>
            <a:pPr>
              <a:lnSpc>
                <a:spcPct val="150000"/>
              </a:lnSpc>
              <a:buFont typeface="Wingdings" pitchFamily="2" charset="2"/>
              <a:buChar char="v"/>
            </a:pPr>
            <a:r>
              <a:rPr lang="en-US" sz="1400" i="0" u="none" strike="noStrike" baseline="0" dirty="0">
                <a:latin typeface="Gill Sans MT" panose="020B0502020104020203" pitchFamily="34" charset="77"/>
              </a:rPr>
              <a:t>Establishment of Risk Management Platform for Air Pollution in Cambodia </a:t>
            </a:r>
            <a:r>
              <a:rPr lang="en-US" sz="1400" b="1" i="1" u="none" strike="noStrike" baseline="0" dirty="0">
                <a:solidFill>
                  <a:schemeClr val="accent6"/>
                </a:solidFill>
                <a:latin typeface="Gill Sans MT" panose="020B0502020104020203" pitchFamily="34" charset="77"/>
              </a:rPr>
              <a:t>(SATREPS)</a:t>
            </a:r>
          </a:p>
          <a:p>
            <a:pPr>
              <a:lnSpc>
                <a:spcPct val="150000"/>
              </a:lnSpc>
              <a:buFont typeface="Wingdings" pitchFamily="2" charset="2"/>
              <a:buChar char="v"/>
            </a:pPr>
            <a:r>
              <a:rPr lang="en-GB" sz="1400" dirty="0">
                <a:solidFill>
                  <a:srgbClr val="000000"/>
                </a:solidFill>
                <a:effectLst/>
                <a:latin typeface="Gill Sans MT" panose="020B0502020104020203" pitchFamily="34" charset="77"/>
                <a:ea typeface="Calibri" panose="020F0502020204030204" pitchFamily="34" charset="0"/>
              </a:rPr>
              <a:t>Project </a:t>
            </a:r>
            <a:r>
              <a:rPr lang="en-GB" sz="1400" b="1" i="1" dirty="0">
                <a:solidFill>
                  <a:schemeClr val="accent6"/>
                </a:solidFill>
                <a:effectLst/>
                <a:latin typeface="Gill Sans MT" panose="020B0502020104020203" pitchFamily="34" charset="77"/>
                <a:ea typeface="Calibri" panose="020F0502020204030204" pitchFamily="34" charset="0"/>
              </a:rPr>
              <a:t>FIND</a:t>
            </a:r>
            <a:r>
              <a:rPr lang="en-GB" sz="1400" dirty="0">
                <a:solidFill>
                  <a:srgbClr val="000000"/>
                </a:solidFill>
                <a:effectLst/>
                <a:latin typeface="Gill Sans MT" panose="020B0502020104020203" pitchFamily="34" charset="77"/>
                <a:ea typeface="Calibri" panose="020F0502020204030204" pitchFamily="34" charset="0"/>
              </a:rPr>
              <a:t>: Accelerating uptake of COVID-19 Ag RDTs in the Indo Pacific</a:t>
            </a:r>
            <a:r>
              <a:rPr lang="en-GB" sz="1400" b="1" dirty="0">
                <a:solidFill>
                  <a:srgbClr val="000000"/>
                </a:solidFill>
                <a:effectLst/>
                <a:latin typeface="Gill Sans MT" panose="020B0502020104020203" pitchFamily="34" charset="77"/>
                <a:ea typeface="Calibri" panose="020F0502020204030204" pitchFamily="34" charset="0"/>
              </a:rPr>
              <a:t> </a:t>
            </a:r>
            <a:r>
              <a:rPr lang="en-GB" sz="1400" dirty="0">
                <a:solidFill>
                  <a:srgbClr val="000000"/>
                </a:solidFill>
                <a:effectLst/>
                <a:latin typeface="Gill Sans MT" panose="020B0502020104020203" pitchFamily="34" charset="77"/>
                <a:ea typeface="Calibri" panose="020F0502020204030204" pitchFamily="34" charset="0"/>
              </a:rPr>
              <a:t>(Finished in Jan 2023)</a:t>
            </a:r>
            <a:endParaRPr lang="en-US" sz="1400" dirty="0">
              <a:latin typeface="Gill Sans MT" panose="020B0502020104020203" pitchFamily="34" charset="77"/>
            </a:endParaRPr>
          </a:p>
          <a:p>
            <a:pPr>
              <a:lnSpc>
                <a:spcPct val="150000"/>
              </a:lnSpc>
              <a:spcAft>
                <a:spcPts val="0"/>
              </a:spcAft>
              <a:buFont typeface="Wingdings" pitchFamily="2" charset="2"/>
              <a:buChar char="v"/>
            </a:pPr>
            <a:r>
              <a:rPr lang="en-US" sz="1400" b="1" i="1" u="none" strike="noStrike" baseline="0" dirty="0" err="1">
                <a:solidFill>
                  <a:schemeClr val="accent6"/>
                </a:solidFill>
                <a:latin typeface="Gill Sans MT" panose="020B0502020104020203" pitchFamily="34" charset="77"/>
              </a:rPr>
              <a:t>SoGen</a:t>
            </a:r>
            <a:r>
              <a:rPr lang="en-US" sz="1400" i="0" u="none" strike="noStrike" baseline="0" dirty="0">
                <a:latin typeface="Gill Sans MT" panose="020B0502020104020203" pitchFamily="34" charset="77"/>
              </a:rPr>
              <a:t> project (extension): </a:t>
            </a:r>
            <a:r>
              <a:rPr lang="en-GB" sz="1400" dirty="0">
                <a:effectLst/>
                <a:latin typeface="Gill Sans MT" panose="020B0502020104020203" pitchFamily="34" charset="77"/>
                <a:ea typeface="Times New Roman" panose="02020603050405020304" pitchFamily="18" charset="0"/>
              </a:rPr>
              <a:t>From social to genetic structures: a genome-wide approach in Southeast Asia</a:t>
            </a:r>
          </a:p>
          <a:p>
            <a:pPr>
              <a:lnSpc>
                <a:spcPct val="150000"/>
              </a:lnSpc>
              <a:buFont typeface="Wingdings" pitchFamily="2" charset="2"/>
              <a:buChar char="v"/>
            </a:pPr>
            <a:r>
              <a:rPr lang="en-US" sz="1400" dirty="0">
                <a:latin typeface="Gill Sans MT" panose="020B0502020104020203" pitchFamily="34" charset="77"/>
              </a:rPr>
              <a:t>Prospective multicounty pneumococcal colonization research in children and adults Phase 2 </a:t>
            </a:r>
            <a:r>
              <a:rPr lang="en-US" sz="1400" b="1" i="1" dirty="0">
                <a:solidFill>
                  <a:schemeClr val="accent6"/>
                </a:solidFill>
                <a:latin typeface="Gill Sans MT" panose="020B0502020104020203" pitchFamily="34" charset="77"/>
              </a:rPr>
              <a:t>(PCV II)</a:t>
            </a:r>
            <a:r>
              <a:rPr lang="en-US" sz="1400" b="1" i="1" u="none" strike="noStrike" baseline="0" dirty="0">
                <a:solidFill>
                  <a:schemeClr val="accent6"/>
                </a:solidFill>
                <a:latin typeface="Gill Sans MT" panose="020B0502020104020203" pitchFamily="34" charset="77"/>
              </a:rPr>
              <a:t> </a:t>
            </a:r>
          </a:p>
          <a:p>
            <a:pPr>
              <a:lnSpc>
                <a:spcPct val="150000"/>
              </a:lnSpc>
              <a:buFont typeface="Wingdings" pitchFamily="2" charset="2"/>
              <a:buChar char="v"/>
            </a:pPr>
            <a:r>
              <a:rPr lang="en-US" sz="1400" dirty="0" err="1">
                <a:effectLst/>
                <a:latin typeface="Gill Sans MT" panose="020B0502020104020203" pitchFamily="34" charset="77"/>
                <a:ea typeface="Arial" panose="020B0604020202020204" pitchFamily="34" charset="0"/>
              </a:rPr>
              <a:t>Seroepidemiology</a:t>
            </a:r>
            <a:r>
              <a:rPr lang="en-US" sz="1400" dirty="0">
                <a:effectLst/>
                <a:latin typeface="Gill Sans MT" panose="020B0502020104020203" pitchFamily="34" charset="77"/>
                <a:ea typeface="Arial" panose="020B0604020202020204" pitchFamily="34" charset="0"/>
              </a:rPr>
              <a:t> and Modelling to Support a Precision Public Health Approach in the Fight against Arboviruses and Zoonotic Viruses in Cambodia </a:t>
            </a:r>
            <a:r>
              <a:rPr lang="en-US" sz="1400" b="1" i="1" dirty="0">
                <a:solidFill>
                  <a:schemeClr val="accent6"/>
                </a:solidFill>
                <a:effectLst/>
                <a:latin typeface="Gill Sans MT" panose="020B0502020104020203" pitchFamily="34" charset="77"/>
                <a:ea typeface="Arial" panose="020B0604020202020204" pitchFamily="34" charset="0"/>
              </a:rPr>
              <a:t>(</a:t>
            </a:r>
            <a:r>
              <a:rPr lang="en-US" sz="1400" b="1" i="1" dirty="0" err="1">
                <a:solidFill>
                  <a:schemeClr val="accent6"/>
                </a:solidFill>
                <a:effectLst/>
                <a:latin typeface="Gill Sans MT" panose="020B0502020104020203" pitchFamily="34" charset="77"/>
                <a:ea typeface="Arial" panose="020B0604020202020204" pitchFamily="34" charset="0"/>
              </a:rPr>
              <a:t>Serocam</a:t>
            </a:r>
            <a:r>
              <a:rPr lang="en-US" sz="1400" b="1" i="1" dirty="0">
                <a:solidFill>
                  <a:schemeClr val="accent6"/>
                </a:solidFill>
                <a:effectLst/>
                <a:latin typeface="Gill Sans MT" panose="020B0502020104020203" pitchFamily="34" charset="77"/>
                <a:ea typeface="Arial" panose="020B0604020202020204" pitchFamily="34" charset="0"/>
              </a:rPr>
              <a:t>) </a:t>
            </a:r>
            <a:r>
              <a:rPr lang="en-US" sz="1400" dirty="0">
                <a:effectLst/>
                <a:latin typeface="Gill Sans MT" panose="020B0502020104020203" pitchFamily="34" charset="77"/>
                <a:ea typeface="Arial" panose="020B0604020202020204" pitchFamily="34" charset="0"/>
              </a:rPr>
              <a:t>(drafting protocol and proposal)</a:t>
            </a:r>
          </a:p>
          <a:p>
            <a:pPr>
              <a:lnSpc>
                <a:spcPct val="150000"/>
              </a:lnSpc>
              <a:buFont typeface="Wingdings" pitchFamily="2" charset="2"/>
              <a:buChar char="v"/>
            </a:pPr>
            <a:endParaRPr lang="en-US" sz="1400" i="1" u="none" strike="noStrike" baseline="0" dirty="0">
              <a:latin typeface="Gill Sans MT" panose="020B0502020104020203" pitchFamily="34" charset="77"/>
            </a:endParaRPr>
          </a:p>
          <a:p>
            <a:pPr>
              <a:lnSpc>
                <a:spcPct val="150000"/>
              </a:lnSpc>
              <a:buFont typeface="Wingdings" pitchFamily="2" charset="2"/>
              <a:buChar char="v"/>
            </a:pPr>
            <a:endParaRPr lang="en-US" sz="1400" dirty="0">
              <a:latin typeface="Gill Sans MT" panose="020B0502020104020203" pitchFamily="34" charset="77"/>
            </a:endParaRPr>
          </a:p>
          <a:p>
            <a:pPr>
              <a:lnSpc>
                <a:spcPct val="150000"/>
              </a:lnSpc>
              <a:spcAft>
                <a:spcPts val="0"/>
              </a:spcAft>
              <a:buFont typeface="Wingdings" pitchFamily="2" charset="2"/>
              <a:buChar char="v"/>
            </a:pPr>
            <a:endParaRPr lang="en-US" sz="1400" dirty="0">
              <a:latin typeface="Gill Sans MT" panose="020B0502020104020203" pitchFamily="34" charset="77"/>
            </a:endParaRPr>
          </a:p>
          <a:p>
            <a:pPr>
              <a:lnSpc>
                <a:spcPct val="150000"/>
              </a:lnSpc>
              <a:buFont typeface="Wingdings" pitchFamily="2" charset="2"/>
              <a:buChar char="v"/>
            </a:pPr>
            <a:endParaRPr lang="en-US" sz="1400" dirty="0">
              <a:solidFill>
                <a:srgbClr val="000000"/>
              </a:solidFill>
              <a:effectLst/>
              <a:latin typeface="Gill Sans MT" panose="020B0502020104020203" pitchFamily="34" charset="77"/>
              <a:ea typeface="Cambria" panose="02040503050406030204" pitchFamily="18" charset="0"/>
              <a:cs typeface="Arial" panose="020B0604020202020204" pitchFamily="34" charset="0"/>
            </a:endParaRPr>
          </a:p>
          <a:p>
            <a:pPr>
              <a:lnSpc>
                <a:spcPct val="150000"/>
              </a:lnSpc>
              <a:buFont typeface="Wingdings" pitchFamily="2" charset="2"/>
              <a:buChar char="v"/>
            </a:pPr>
            <a:endParaRPr lang="en-US" sz="1400" dirty="0">
              <a:latin typeface="Gill Sans MT" panose="020B0502020104020203" pitchFamily="34" charset="77"/>
            </a:endParaRPr>
          </a:p>
          <a:p>
            <a:pPr>
              <a:lnSpc>
                <a:spcPct val="150000"/>
              </a:lnSpc>
              <a:buFont typeface="Wingdings" pitchFamily="2" charset="2"/>
              <a:buChar char="v"/>
            </a:pPr>
            <a:endParaRPr lang="en-US" sz="1400" dirty="0">
              <a:latin typeface="Gill Sans MT" panose="020B0502020104020203" pitchFamily="34" charset="77"/>
            </a:endParaRPr>
          </a:p>
        </p:txBody>
      </p:sp>
    </p:spTree>
    <p:extLst>
      <p:ext uri="{BB962C8B-B14F-4D97-AF65-F5344CB8AC3E}">
        <p14:creationId xmlns:p14="http://schemas.microsoft.com/office/powerpoint/2010/main" val="211992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A77B7-7381-782B-8A63-6AE7DC871E7A}"/>
              </a:ext>
            </a:extLst>
          </p:cNvPr>
          <p:cNvSpPr>
            <a:spLocks noGrp="1"/>
          </p:cNvSpPr>
          <p:nvPr>
            <p:ph type="title"/>
          </p:nvPr>
        </p:nvSpPr>
        <p:spPr>
          <a:xfrm>
            <a:off x="569913" y="102488"/>
            <a:ext cx="8302625" cy="411118"/>
          </a:xfrm>
        </p:spPr>
        <p:txBody>
          <a:bodyPr/>
          <a:lstStyle/>
          <a:p>
            <a:pPr algn="ctr"/>
            <a:r>
              <a:rPr lang="x-none" dirty="0"/>
              <a:t>Research Expertise</a:t>
            </a:r>
          </a:p>
        </p:txBody>
      </p:sp>
      <p:sp>
        <p:nvSpPr>
          <p:cNvPr id="3" name="Content Placeholder 2">
            <a:extLst>
              <a:ext uri="{FF2B5EF4-FFF2-40B4-BE49-F238E27FC236}">
                <a16:creationId xmlns:a16="http://schemas.microsoft.com/office/drawing/2014/main" xmlns="" id="{24E70D3A-0B82-6E63-9CE4-107D11E1DD81}"/>
              </a:ext>
            </a:extLst>
          </p:cNvPr>
          <p:cNvSpPr>
            <a:spLocks noGrp="1"/>
          </p:cNvSpPr>
          <p:nvPr>
            <p:ph idx="1"/>
          </p:nvPr>
        </p:nvSpPr>
        <p:spPr>
          <a:xfrm>
            <a:off x="569913" y="536431"/>
            <a:ext cx="8302625" cy="3089275"/>
          </a:xfrm>
        </p:spPr>
        <p:txBody>
          <a:bodyPr/>
          <a:lstStyle/>
          <a:p>
            <a:pPr algn="just">
              <a:buFont typeface="Wingdings" pitchFamily="2" charset="2"/>
              <a:buChar char="v"/>
            </a:pPr>
            <a:r>
              <a:rPr lang="x-none" sz="1400" dirty="0">
                <a:latin typeface="Gill Sans MT" panose="020B0502020104020203" pitchFamily="34" charset="77"/>
              </a:rPr>
              <a:t>Continue to support the activities of CILM (in Laos) and RML (in Cambodia) in terms of technical assitance, maintenance and infrastructure</a:t>
            </a:r>
          </a:p>
          <a:p>
            <a:pPr algn="just">
              <a:buFont typeface="Wingdings" pitchFamily="2" charset="2"/>
              <a:buChar char="v"/>
            </a:pPr>
            <a:endParaRPr lang="x-none" sz="1400" dirty="0">
              <a:latin typeface="Gill Sans MT" panose="020B0502020104020203" pitchFamily="34" charset="77"/>
            </a:endParaRPr>
          </a:p>
          <a:p>
            <a:pPr algn="just">
              <a:buFont typeface="Wingdings" pitchFamily="2" charset="2"/>
              <a:buChar char="v"/>
            </a:pPr>
            <a:r>
              <a:rPr lang="en-US" sz="1400" dirty="0">
                <a:latin typeface="Gill Sans MT" panose="020B0502020104020203" pitchFamily="34" charset="77"/>
                <a:cs typeface="Sabon Next LT" panose="020B0604020202020204" pitchFamily="34" charset="0"/>
              </a:rPr>
              <a:t>Technical expertise -  provided via a pool of international thematic experts (biosecurity and biosafety, virology, bacteriology, epidemiology, research, public health policy, laboratory and health infrastructure) based at the HQ in Lyon, France </a:t>
            </a:r>
          </a:p>
          <a:p>
            <a:pPr algn="just">
              <a:buFont typeface="Wingdings" pitchFamily="2" charset="2"/>
              <a:buChar char="v"/>
            </a:pPr>
            <a:endParaRPr lang="en-US" sz="1400" dirty="0">
              <a:latin typeface="Gill Sans MT" panose="020B0502020104020203" pitchFamily="34" charset="77"/>
              <a:cs typeface="Sabon Next LT" panose="020B0604020202020204" pitchFamily="34" charset="0"/>
            </a:endParaRPr>
          </a:p>
          <a:p>
            <a:pPr algn="just">
              <a:buFont typeface="Wingdings" pitchFamily="2" charset="2"/>
              <a:buChar char="v"/>
            </a:pPr>
            <a:r>
              <a:rPr lang="en-US" sz="1400" dirty="0">
                <a:latin typeface="Gill Sans MT" panose="020B0502020104020203" pitchFamily="34" charset="77"/>
                <a:cs typeface="Sabon Next LT" panose="020B0604020202020204" pitchFamily="34" charset="0"/>
              </a:rPr>
              <a:t>Dedicated contribution from Scientific department of </a:t>
            </a:r>
            <a:r>
              <a:rPr lang="en-US" sz="1400" dirty="0" err="1">
                <a:latin typeface="Gill Sans MT" panose="020B0502020104020203" pitchFamily="34" charset="77"/>
                <a:cs typeface="Sabon Next LT" panose="020B0604020202020204" pitchFamily="34" charset="0"/>
              </a:rPr>
              <a:t>Fondation</a:t>
            </a:r>
            <a:r>
              <a:rPr lang="en-US" sz="1400" dirty="0">
                <a:latin typeface="Gill Sans MT" panose="020B0502020104020203" pitchFamily="34" charset="77"/>
                <a:cs typeface="Sabon Next LT" panose="020B0604020202020204" pitchFamily="34" charset="0"/>
              </a:rPr>
              <a:t> </a:t>
            </a:r>
            <a:r>
              <a:rPr lang="en-US" sz="1400" dirty="0" err="1">
                <a:latin typeface="Gill Sans MT" panose="020B0502020104020203" pitchFamily="34" charset="77"/>
                <a:cs typeface="Sabon Next LT" panose="020B0604020202020204" pitchFamily="34" charset="0"/>
              </a:rPr>
              <a:t>Merieux</a:t>
            </a:r>
            <a:r>
              <a:rPr lang="en-US" sz="1400" dirty="0">
                <a:latin typeface="Gill Sans MT" panose="020B0502020104020203" pitchFamily="34" charset="77"/>
                <a:cs typeface="Sabon Next LT" panose="020B0604020202020204" pitchFamily="34" charset="0"/>
              </a:rPr>
              <a:t> to local research projects and allowing host institutions to be a member of </a:t>
            </a:r>
            <a:r>
              <a:rPr lang="en-US" sz="1400" dirty="0" err="1">
                <a:latin typeface="Gill Sans MT" panose="020B0502020104020203" pitchFamily="34" charset="77"/>
                <a:cs typeface="Sabon Next LT" panose="020B0604020202020204" pitchFamily="34" charset="0"/>
              </a:rPr>
              <a:t>Merieux’s</a:t>
            </a:r>
            <a:r>
              <a:rPr lang="en-US" sz="1400" dirty="0">
                <a:latin typeface="Gill Sans MT" panose="020B0502020104020203" pitchFamily="34" charset="77"/>
                <a:cs typeface="Sabon Next LT" panose="020B0604020202020204" pitchFamily="34" charset="0"/>
              </a:rPr>
              <a:t> scientific network </a:t>
            </a:r>
            <a:r>
              <a:rPr lang="en-US" sz="1400" b="1" i="1" dirty="0">
                <a:latin typeface="Gill Sans MT" panose="020B0502020104020203" pitchFamily="34" charset="77"/>
                <a:cs typeface="Sabon Next LT" panose="020B0604020202020204" pitchFamily="34" charset="0"/>
              </a:rPr>
              <a:t>“GABRIEL”</a:t>
            </a:r>
          </a:p>
          <a:p>
            <a:pPr algn="just">
              <a:buFont typeface="Wingdings" pitchFamily="2" charset="2"/>
              <a:buChar char="v"/>
            </a:pPr>
            <a:endParaRPr lang="en-US" sz="1400" dirty="0">
              <a:latin typeface="Gill Sans MT" panose="020B0502020104020203" pitchFamily="34" charset="77"/>
              <a:cs typeface="Sabon Next LT" panose="020B0604020202020204" pitchFamily="34" charset="0"/>
            </a:endParaRPr>
          </a:p>
          <a:p>
            <a:pPr algn="just">
              <a:buFont typeface="Wingdings" pitchFamily="2" charset="2"/>
              <a:buChar char="v"/>
            </a:pPr>
            <a:r>
              <a:rPr lang="en-US" sz="1400" dirty="0">
                <a:latin typeface="Gill Sans MT" panose="020B0502020104020203" pitchFamily="34" charset="77"/>
                <a:cs typeface="Sabon Next LT" panose="020B0604020202020204" pitchFamily="34" charset="0"/>
              </a:rPr>
              <a:t>Support to design and formulate the research projects in the SEA region (</a:t>
            </a:r>
            <a:r>
              <a:rPr lang="en-US" sz="1400" dirty="0" err="1">
                <a:latin typeface="Gill Sans MT" panose="020B0502020104020203" pitchFamily="34" charset="77"/>
                <a:cs typeface="Sabon Next LT" panose="020B0604020202020204" pitchFamily="34" charset="0"/>
              </a:rPr>
              <a:t>eg.</a:t>
            </a:r>
            <a:r>
              <a:rPr lang="en-US" sz="1400" dirty="0">
                <a:latin typeface="Gill Sans MT" panose="020B0502020104020203" pitchFamily="34" charset="77"/>
                <a:cs typeface="Sabon Next LT" panose="020B0604020202020204" pitchFamily="34" charset="0"/>
              </a:rPr>
              <a:t>. Conducting PPS (Point Prevalence Survey) in Laos PDR as a part of AMR/C/U scheme in coordination between local hospital workforce &amp; international expertise)</a:t>
            </a:r>
          </a:p>
          <a:p>
            <a:pPr algn="just">
              <a:buFont typeface="Wingdings" pitchFamily="2" charset="2"/>
              <a:buChar char="v"/>
            </a:pPr>
            <a:endParaRPr lang="x-none" sz="1400" dirty="0">
              <a:latin typeface="Gill Sans MT" panose="020B0502020104020203" pitchFamily="34" charset="77"/>
            </a:endParaRPr>
          </a:p>
          <a:p>
            <a:pPr algn="just">
              <a:buFont typeface="Wingdings" pitchFamily="2" charset="2"/>
              <a:buChar char="v"/>
            </a:pPr>
            <a:endParaRPr lang="x-none" sz="1400" dirty="0">
              <a:latin typeface="Gill Sans MT" panose="020B0502020104020203" pitchFamily="34" charset="77"/>
            </a:endParaRPr>
          </a:p>
        </p:txBody>
      </p:sp>
      <p:sp>
        <p:nvSpPr>
          <p:cNvPr id="4" name="Date Placeholder 3">
            <a:extLst>
              <a:ext uri="{FF2B5EF4-FFF2-40B4-BE49-F238E27FC236}">
                <a16:creationId xmlns:a16="http://schemas.microsoft.com/office/drawing/2014/main" xmlns="" id="{8FFD6FF4-A12D-9EB0-4C05-D28AF58904E9}"/>
              </a:ext>
            </a:extLst>
          </p:cNvPr>
          <p:cNvSpPr>
            <a:spLocks noGrp="1"/>
          </p:cNvSpPr>
          <p:nvPr>
            <p:ph type="dt" sz="half" idx="2"/>
          </p:nvPr>
        </p:nvSpPr>
        <p:spPr/>
        <p:txBody>
          <a:bodyPr/>
          <a:lstStyle/>
          <a:p>
            <a:r>
              <a:rPr lang="en-US"/>
              <a:t>‹#›</a:t>
            </a:r>
            <a:endParaRPr lang="en-MY" dirty="0"/>
          </a:p>
        </p:txBody>
      </p:sp>
    </p:spTree>
    <p:extLst>
      <p:ext uri="{BB962C8B-B14F-4D97-AF65-F5344CB8AC3E}">
        <p14:creationId xmlns:p14="http://schemas.microsoft.com/office/powerpoint/2010/main" val="1835760857"/>
      </p:ext>
    </p:extLst>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èle ppt Fondation 16-9ème [Mode de compatibilité]" id="{68F9B854-5DE7-4C7E-B921-9DAA82D167EC}" vid="{0F3C2E82-8CF9-45BE-95BD-0D6E3917680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2D3B7F60BC0347B81B0C6F11563F2C" ma:contentTypeVersion="4" ma:contentTypeDescription="Crée un document." ma:contentTypeScope="" ma:versionID="e1549416d163bc2ed34ebd73e252dd63">
  <xsd:schema xmlns:xsd="http://www.w3.org/2001/XMLSchema" xmlns:xs="http://www.w3.org/2001/XMLSchema" xmlns:p="http://schemas.microsoft.com/office/2006/metadata/properties" xmlns:ns2="8f7035b0-5d75-4a30-b963-7c77724a54e7" xmlns:ns3="4e03a098-745b-4001-a7b9-c77aeb68ef5f" targetNamespace="http://schemas.microsoft.com/office/2006/metadata/properties" ma:root="true" ma:fieldsID="9b961654d89475f19012a05f02f61493" ns2:_="" ns3:_="">
    <xsd:import namespace="8f7035b0-5d75-4a30-b963-7c77724a54e7"/>
    <xsd:import namespace="4e03a098-745b-4001-a7b9-c77aeb68ef5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035b0-5d75-4a30-b963-7c77724a54e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03a098-745b-4001-a7b9-c77aeb68ef5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AC26E-17C1-4FD3-8537-06681640B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035b0-5d75-4a30-b963-7c77724a54e7"/>
    <ds:schemaRef ds:uri="4e03a098-745b-4001-a7b9-c77aeb68e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F2258A-AAF5-42C8-B7D0-32C70321F1D5}">
  <ds:schemaRefs>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4e03a098-745b-4001-a7b9-c77aeb68ef5f"/>
    <ds:schemaRef ds:uri="8f7035b0-5d75-4a30-b963-7c77724a54e7"/>
    <ds:schemaRef ds:uri="http://www.w3.org/XML/1998/namespace"/>
  </ds:schemaRefs>
</ds:datastoreItem>
</file>

<file path=customXml/itemProps3.xml><?xml version="1.0" encoding="utf-8"?>
<ds:datastoreItem xmlns:ds="http://schemas.openxmlformats.org/officeDocument/2006/customXml" ds:itemID="{1CAFD037-8EF9-4EEA-936E-D3A6BAF712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9153</TotalTime>
  <Words>634</Words>
  <Application>Microsoft Office PowerPoint</Application>
  <PresentationFormat>Custom</PresentationFormat>
  <Paragraphs>69</Paragraphs>
  <Slides>11</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MS PGothic</vt:lpstr>
      <vt:lpstr>MS PGothic</vt:lpstr>
      <vt:lpstr>adobe-garamond-pro</vt:lpstr>
      <vt:lpstr>Arial</vt:lpstr>
      <vt:lpstr>Calibri</vt:lpstr>
      <vt:lpstr>Cambria</vt:lpstr>
      <vt:lpstr>Comic Sans MS</vt:lpstr>
      <vt:lpstr>Courier New</vt:lpstr>
      <vt:lpstr>Geneva</vt:lpstr>
      <vt:lpstr>Gill Sans MT</vt:lpstr>
      <vt:lpstr>Phetsarath OT</vt:lpstr>
      <vt:lpstr>Sabon Next LT</vt:lpstr>
      <vt:lpstr>Tahoma</vt:lpstr>
      <vt:lpstr>Times New Roman</vt:lpstr>
      <vt:lpstr>Wingdings</vt:lpstr>
      <vt:lpstr>Modèle par défaut</vt:lpstr>
      <vt:lpstr>PowerPoint Presentation</vt:lpstr>
      <vt:lpstr>Outline</vt:lpstr>
      <vt:lpstr>A Family Foundation Serving Public Health</vt:lpstr>
      <vt:lpstr>Mission</vt:lpstr>
      <vt:lpstr>Historical footprints in South-East Asia </vt:lpstr>
      <vt:lpstr>CILM in Laos PDR</vt:lpstr>
      <vt:lpstr>History of support activities to the University of Health Sciences (Cambodia)</vt:lpstr>
      <vt:lpstr>Ongoing Research project (UHS) 2022-2023 </vt:lpstr>
      <vt:lpstr>Research Expertise</vt:lpstr>
      <vt:lpstr>Perspectives</vt:lpstr>
      <vt:lpstr>PowerPoint Presentation</vt:lpstr>
    </vt:vector>
  </TitlesOfParts>
  <Company>Thera Conseil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Margaux LUCIANI</dc:creator>
  <cp:lastModifiedBy>Nicole Ngo-Giang-Huong</cp:lastModifiedBy>
  <cp:revision>149</cp:revision>
  <cp:lastPrinted>2016-01-22T10:34:26Z</cp:lastPrinted>
  <dcterms:created xsi:type="dcterms:W3CDTF">2018-02-28T15:28:25Z</dcterms:created>
  <dcterms:modified xsi:type="dcterms:W3CDTF">2023-05-21T03:07:04Z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0x010100682D3B7F60BC0347B81B0C6F11563F2C</vt:lpwstr>
  </property>
  <property fmtid="{D5CDD505-2E9C-101B-9397-08002B2CF9AE}" pid="3" name="Order">
    <vt:r8>100</vt:r8>
  </property>
</Properties>
</file>